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57" r:id="rId6"/>
    <p:sldId id="258" r:id="rId7"/>
    <p:sldId id="259" r:id="rId8"/>
    <p:sldId id="260" r:id="rId9"/>
    <p:sldId id="269" r:id="rId10"/>
    <p:sldId id="263" r:id="rId11"/>
    <p:sldId id="264" r:id="rId12"/>
    <p:sldId id="268" r:id="rId13"/>
    <p:sldId id="265" r:id="rId14"/>
    <p:sldId id="266" r:id="rId15"/>
    <p:sldId id="267" r:id="rId16"/>
    <p:sldId id="270" r:id="rId17"/>
    <p:sldId id="271" r:id="rId18"/>
    <p:sldId id="261" r:id="rId19"/>
    <p:sldId id="272" r:id="rId20"/>
    <p:sldId id="262" r:id="rId21"/>
  </p:sldIdLst>
  <p:sldSz cx="9144000" cy="6858000" type="screen4x3"/>
  <p:notesSz cx="6858000" cy="9144000"/>
  <p:custDataLst>
    <p:tags r:id="rId23"/>
  </p:custDataLst>
  <p:defaultTextStyle>
    <a:defPPr>
      <a:defRPr lang="en-GB"/>
    </a:defPPr>
    <a:lvl1pPr algn="l" defTabSz="457200" rtl="0" fontAlgn="base">
      <a:spcBef>
        <a:spcPct val="0"/>
      </a:spcBef>
      <a:spcAft>
        <a:spcPct val="0"/>
      </a:spcAft>
      <a:defRPr kern="1200">
        <a:solidFill>
          <a:schemeClr val="tx1"/>
        </a:solidFill>
        <a:latin typeface="Arial" charset="0"/>
        <a:ea typeface="ＭＳ Ｐゴシック" pitchFamily="-10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4" charset="-128"/>
        <a:cs typeface="+mn-cs"/>
      </a:defRPr>
    </a:lvl5pPr>
    <a:lvl6pPr marL="2286000" algn="l" defTabSz="914400" rtl="0" eaLnBrk="1" latinLnBrk="0" hangingPunct="1">
      <a:defRPr kern="1200">
        <a:solidFill>
          <a:schemeClr val="tx1"/>
        </a:solidFill>
        <a:latin typeface="Arial" charset="0"/>
        <a:ea typeface="ＭＳ Ｐゴシック" pitchFamily="-104" charset="-128"/>
        <a:cs typeface="+mn-cs"/>
      </a:defRPr>
    </a:lvl6pPr>
    <a:lvl7pPr marL="2743200" algn="l" defTabSz="914400" rtl="0" eaLnBrk="1" latinLnBrk="0" hangingPunct="1">
      <a:defRPr kern="1200">
        <a:solidFill>
          <a:schemeClr val="tx1"/>
        </a:solidFill>
        <a:latin typeface="Arial" charset="0"/>
        <a:ea typeface="ＭＳ Ｐゴシック" pitchFamily="-104" charset="-128"/>
        <a:cs typeface="+mn-cs"/>
      </a:defRPr>
    </a:lvl7pPr>
    <a:lvl8pPr marL="3200400" algn="l" defTabSz="914400" rtl="0" eaLnBrk="1" latinLnBrk="0" hangingPunct="1">
      <a:defRPr kern="1200">
        <a:solidFill>
          <a:schemeClr val="tx1"/>
        </a:solidFill>
        <a:latin typeface="Arial" charset="0"/>
        <a:ea typeface="ＭＳ Ｐゴシック" pitchFamily="-104" charset="-128"/>
        <a:cs typeface="+mn-cs"/>
      </a:defRPr>
    </a:lvl8pPr>
    <a:lvl9pPr marL="3657600" algn="l" defTabSz="914400" rtl="0" eaLnBrk="1" latinLnBrk="0" hangingPunct="1">
      <a:defRPr kern="1200">
        <a:solidFill>
          <a:schemeClr val="tx1"/>
        </a:solidFill>
        <a:latin typeface="Arial" charset="0"/>
        <a:ea typeface="ＭＳ Ｐゴシック" pitchFamily="-10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19191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DF2456-1F8C-494A-8568-89F939C287AC}" v="4" dt="2020-10-30T11:37:11.9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05"/>
    <p:restoredTop sz="67672" autoAdjust="0"/>
  </p:normalViewPr>
  <p:slideViewPr>
    <p:cSldViewPr snapToGrid="0" snapToObjects="1">
      <p:cViewPr varScale="1">
        <p:scale>
          <a:sx n="77" d="100"/>
          <a:sy n="77" d="100"/>
        </p:scale>
        <p:origin x="28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 Sant" userId="9a2e63a0-f98e-4583-8165-984440764141" providerId="ADAL" clId="{87E6D2DF-99EC-4EA6-8694-09D5FB20EE63}"/>
    <pc:docChg chg="undo custSel addSld delSld modSld sldOrd">
      <pc:chgData name="Carrie Sant" userId="9a2e63a0-f98e-4583-8165-984440764141" providerId="ADAL" clId="{87E6D2DF-99EC-4EA6-8694-09D5FB20EE63}" dt="2020-10-22T08:20:56.525" v="5701" actId="1076"/>
      <pc:docMkLst>
        <pc:docMk/>
      </pc:docMkLst>
      <pc:sldChg chg="addSp delSp modSp mod">
        <pc:chgData name="Carrie Sant" userId="9a2e63a0-f98e-4583-8165-984440764141" providerId="ADAL" clId="{87E6D2DF-99EC-4EA6-8694-09D5FB20EE63}" dt="2020-10-16T09:20:14.938" v="1772" actId="1076"/>
        <pc:sldMkLst>
          <pc:docMk/>
          <pc:sldMk cId="0" sldId="256"/>
        </pc:sldMkLst>
        <pc:spChg chg="add del">
          <ac:chgData name="Carrie Sant" userId="9a2e63a0-f98e-4583-8165-984440764141" providerId="ADAL" clId="{87E6D2DF-99EC-4EA6-8694-09D5FB20EE63}" dt="2020-10-16T08:28:11.534" v="890"/>
          <ac:spMkLst>
            <pc:docMk/>
            <pc:sldMk cId="0" sldId="256"/>
            <ac:spMk id="2" creationId="{90635F11-6ECB-4A44-B2B4-6AEEA9C3D7C3}"/>
          </ac:spMkLst>
        </pc:spChg>
        <pc:spChg chg="add del">
          <ac:chgData name="Carrie Sant" userId="9a2e63a0-f98e-4583-8165-984440764141" providerId="ADAL" clId="{87E6D2DF-99EC-4EA6-8694-09D5FB20EE63}" dt="2020-10-16T08:28:13.915" v="892"/>
          <ac:spMkLst>
            <pc:docMk/>
            <pc:sldMk cId="0" sldId="256"/>
            <ac:spMk id="3" creationId="{8E92D167-196E-45D2-8285-31E15738750C}"/>
          </ac:spMkLst>
        </pc:spChg>
        <pc:spChg chg="add del">
          <ac:chgData name="Carrie Sant" userId="9a2e63a0-f98e-4583-8165-984440764141" providerId="ADAL" clId="{87E6D2DF-99EC-4EA6-8694-09D5FB20EE63}" dt="2020-10-16T08:28:19.044" v="894"/>
          <ac:spMkLst>
            <pc:docMk/>
            <pc:sldMk cId="0" sldId="256"/>
            <ac:spMk id="4" creationId="{5099A48F-99AD-4C4A-92C4-7CDACAA25A42}"/>
          </ac:spMkLst>
        </pc:spChg>
        <pc:spChg chg="mod">
          <ac:chgData name="Carrie Sant" userId="9a2e63a0-f98e-4583-8165-984440764141" providerId="ADAL" clId="{87E6D2DF-99EC-4EA6-8694-09D5FB20EE63}" dt="2020-10-16T08:55:05.831" v="1720" actId="1076"/>
          <ac:spMkLst>
            <pc:docMk/>
            <pc:sldMk cId="0" sldId="256"/>
            <ac:spMk id="56322" creationId="{00000000-0000-0000-0000-000000000000}"/>
          </ac:spMkLst>
        </pc:spChg>
        <pc:spChg chg="mod">
          <ac:chgData name="Carrie Sant" userId="9a2e63a0-f98e-4583-8165-984440764141" providerId="ADAL" clId="{87E6D2DF-99EC-4EA6-8694-09D5FB20EE63}" dt="2020-10-16T08:55:04.266" v="1719" actId="1076"/>
          <ac:spMkLst>
            <pc:docMk/>
            <pc:sldMk cId="0" sldId="256"/>
            <ac:spMk id="56323" creationId="{00000000-0000-0000-0000-000000000000}"/>
          </ac:spMkLst>
        </pc:spChg>
        <pc:picChg chg="add del">
          <ac:chgData name="Carrie Sant" userId="9a2e63a0-f98e-4583-8165-984440764141" providerId="ADAL" clId="{87E6D2DF-99EC-4EA6-8694-09D5FB20EE63}" dt="2020-10-16T08:40:12.406" v="913" actId="478"/>
          <ac:picMkLst>
            <pc:docMk/>
            <pc:sldMk cId="0" sldId="256"/>
            <ac:picMk id="5" creationId="{D58159D2-1664-4DC1-AB3D-0CC15070166E}"/>
          </ac:picMkLst>
        </pc:picChg>
        <pc:picChg chg="add del">
          <ac:chgData name="Carrie Sant" userId="9a2e63a0-f98e-4583-8165-984440764141" providerId="ADAL" clId="{87E6D2DF-99EC-4EA6-8694-09D5FB20EE63}" dt="2020-10-16T08:28:33.585" v="896"/>
          <ac:picMkLst>
            <pc:docMk/>
            <pc:sldMk cId="0" sldId="256"/>
            <ac:picMk id="1032" creationId="{71FA389A-4946-4A61-93A2-A62CB63D4CF0}"/>
          </ac:picMkLst>
        </pc:picChg>
        <pc:picChg chg="add del">
          <ac:chgData name="Carrie Sant" userId="9a2e63a0-f98e-4583-8165-984440764141" providerId="ADAL" clId="{87E6D2DF-99EC-4EA6-8694-09D5FB20EE63}" dt="2020-10-16T08:37:37.970" v="898"/>
          <ac:picMkLst>
            <pc:docMk/>
            <pc:sldMk cId="0" sldId="256"/>
            <ac:picMk id="1034" creationId="{76BAAC87-E40B-4A63-9424-D13AEBECB980}"/>
          </ac:picMkLst>
        </pc:picChg>
        <pc:picChg chg="add del">
          <ac:chgData name="Carrie Sant" userId="9a2e63a0-f98e-4583-8165-984440764141" providerId="ADAL" clId="{87E6D2DF-99EC-4EA6-8694-09D5FB20EE63}" dt="2020-10-16T08:37:46.662" v="900"/>
          <ac:picMkLst>
            <pc:docMk/>
            <pc:sldMk cId="0" sldId="256"/>
            <ac:picMk id="1036" creationId="{F1B6FEEF-061C-4D38-806F-3CD9DC53FC73}"/>
          </ac:picMkLst>
        </pc:picChg>
        <pc:picChg chg="add del">
          <ac:chgData name="Carrie Sant" userId="9a2e63a0-f98e-4583-8165-984440764141" providerId="ADAL" clId="{87E6D2DF-99EC-4EA6-8694-09D5FB20EE63}" dt="2020-10-16T08:37:55.826" v="902"/>
          <ac:picMkLst>
            <pc:docMk/>
            <pc:sldMk cId="0" sldId="256"/>
            <ac:picMk id="1038" creationId="{33D89ED9-C400-48A3-BD4E-76ACE60C3A71}"/>
          </ac:picMkLst>
        </pc:picChg>
        <pc:picChg chg="add del">
          <ac:chgData name="Carrie Sant" userId="9a2e63a0-f98e-4583-8165-984440764141" providerId="ADAL" clId="{87E6D2DF-99EC-4EA6-8694-09D5FB20EE63}" dt="2020-10-16T08:38:02.849" v="904"/>
          <ac:picMkLst>
            <pc:docMk/>
            <pc:sldMk cId="0" sldId="256"/>
            <ac:picMk id="1040" creationId="{E8F47C7B-D81F-4B0E-A4E8-CDA1C6C40576}"/>
          </ac:picMkLst>
        </pc:picChg>
        <pc:picChg chg="add del">
          <ac:chgData name="Carrie Sant" userId="9a2e63a0-f98e-4583-8165-984440764141" providerId="ADAL" clId="{87E6D2DF-99EC-4EA6-8694-09D5FB20EE63}" dt="2020-10-16T08:38:25.443" v="906"/>
          <ac:picMkLst>
            <pc:docMk/>
            <pc:sldMk cId="0" sldId="256"/>
            <ac:picMk id="1042" creationId="{52BD3EE6-F31F-4D11-A24B-47B3C96FA762}"/>
          </ac:picMkLst>
        </pc:picChg>
        <pc:picChg chg="add del">
          <ac:chgData name="Carrie Sant" userId="9a2e63a0-f98e-4583-8165-984440764141" providerId="ADAL" clId="{87E6D2DF-99EC-4EA6-8694-09D5FB20EE63}" dt="2020-10-16T08:38:39.578" v="908"/>
          <ac:picMkLst>
            <pc:docMk/>
            <pc:sldMk cId="0" sldId="256"/>
            <ac:picMk id="1044" creationId="{1AF68523-F5D4-49A2-9B99-1357BA08A7ED}"/>
          </ac:picMkLst>
        </pc:picChg>
        <pc:picChg chg="add del">
          <ac:chgData name="Carrie Sant" userId="9a2e63a0-f98e-4583-8165-984440764141" providerId="ADAL" clId="{87E6D2DF-99EC-4EA6-8694-09D5FB20EE63}" dt="2020-10-16T08:40:12.994" v="914" actId="478"/>
          <ac:picMkLst>
            <pc:docMk/>
            <pc:sldMk cId="0" sldId="256"/>
            <ac:picMk id="1046" creationId="{6BF1C89D-7CBE-4B7F-B21B-04571134AA33}"/>
          </ac:picMkLst>
        </pc:picChg>
        <pc:picChg chg="add del">
          <ac:chgData name="Carrie Sant" userId="9a2e63a0-f98e-4583-8165-984440764141" providerId="ADAL" clId="{87E6D2DF-99EC-4EA6-8694-09D5FB20EE63}" dt="2020-10-16T08:40:27.169" v="916"/>
          <ac:picMkLst>
            <pc:docMk/>
            <pc:sldMk cId="0" sldId="256"/>
            <ac:picMk id="1048" creationId="{F2A9D18B-4429-4A3B-9441-E95099EDD7B1}"/>
          </ac:picMkLst>
        </pc:picChg>
        <pc:picChg chg="add del mod">
          <ac:chgData name="Carrie Sant" userId="9a2e63a0-f98e-4583-8165-984440764141" providerId="ADAL" clId="{87E6D2DF-99EC-4EA6-8694-09D5FB20EE63}" dt="2020-10-16T08:55:15.385" v="1722" actId="478"/>
          <ac:picMkLst>
            <pc:docMk/>
            <pc:sldMk cId="0" sldId="256"/>
            <ac:picMk id="1050" creationId="{E94C3C19-C83A-440E-A9F3-BA583571D6E0}"/>
          </ac:picMkLst>
        </pc:picChg>
        <pc:picChg chg="add mod">
          <ac:chgData name="Carrie Sant" userId="9a2e63a0-f98e-4583-8165-984440764141" providerId="ADAL" clId="{87E6D2DF-99EC-4EA6-8694-09D5FB20EE63}" dt="2020-10-16T09:20:14.938" v="1772" actId="1076"/>
          <ac:picMkLst>
            <pc:docMk/>
            <pc:sldMk cId="0" sldId="256"/>
            <ac:picMk id="1052" creationId="{06112776-E0E3-4C93-AA5D-656BE1D10C46}"/>
          </ac:picMkLst>
        </pc:picChg>
        <pc:picChg chg="add del mod">
          <ac:chgData name="Carrie Sant" userId="9a2e63a0-f98e-4583-8165-984440764141" providerId="ADAL" clId="{87E6D2DF-99EC-4EA6-8694-09D5FB20EE63}" dt="2020-10-16T09:20:09.248" v="1768"/>
          <ac:picMkLst>
            <pc:docMk/>
            <pc:sldMk cId="0" sldId="256"/>
            <ac:picMk id="1054" creationId="{4634BB52-2443-4C97-B8FF-3B5556CCA3BE}"/>
          </ac:picMkLst>
        </pc:picChg>
      </pc:sldChg>
      <pc:sldChg chg="addSp delSp modSp mod">
        <pc:chgData name="Carrie Sant" userId="9a2e63a0-f98e-4583-8165-984440764141" providerId="ADAL" clId="{87E6D2DF-99EC-4EA6-8694-09D5FB20EE63}" dt="2020-10-22T08:16:18.170" v="3628" actId="962"/>
        <pc:sldMkLst>
          <pc:docMk/>
          <pc:sldMk cId="2628545045" sldId="257"/>
        </pc:sldMkLst>
        <pc:spChg chg="mod">
          <ac:chgData name="Carrie Sant" userId="9a2e63a0-f98e-4583-8165-984440764141" providerId="ADAL" clId="{87E6D2DF-99EC-4EA6-8694-09D5FB20EE63}" dt="2020-10-15T14:55:01.620" v="157" actId="20577"/>
          <ac:spMkLst>
            <pc:docMk/>
            <pc:sldMk cId="2628545045" sldId="257"/>
            <ac:spMk id="2" creationId="{8B2864C9-8A64-47A7-995F-099ABE17F488}"/>
          </ac:spMkLst>
        </pc:spChg>
        <pc:spChg chg="del">
          <ac:chgData name="Carrie Sant" userId="9a2e63a0-f98e-4583-8165-984440764141" providerId="ADAL" clId="{87E6D2DF-99EC-4EA6-8694-09D5FB20EE63}" dt="2020-10-15T14:56:30.515" v="263" actId="478"/>
          <ac:spMkLst>
            <pc:docMk/>
            <pc:sldMk cId="2628545045" sldId="257"/>
            <ac:spMk id="3" creationId="{E902D203-CE0E-4FC0-A849-0CB8F3E032C8}"/>
          </ac:spMkLst>
        </pc:spChg>
        <pc:spChg chg="add mod">
          <ac:chgData name="Carrie Sant" userId="9a2e63a0-f98e-4583-8165-984440764141" providerId="ADAL" clId="{87E6D2DF-99EC-4EA6-8694-09D5FB20EE63}" dt="2020-10-22T08:14:35.696" v="3382" actId="1076"/>
          <ac:spMkLst>
            <pc:docMk/>
            <pc:sldMk cId="2628545045" sldId="257"/>
            <ac:spMk id="4" creationId="{A3B51733-F831-4445-9276-033ACBE2D1A9}"/>
          </ac:spMkLst>
        </pc:spChg>
        <pc:picChg chg="add mod">
          <ac:chgData name="Carrie Sant" userId="9a2e63a0-f98e-4583-8165-984440764141" providerId="ADAL" clId="{87E6D2DF-99EC-4EA6-8694-09D5FB20EE63}" dt="2020-10-22T08:16:18.170" v="3628" actId="962"/>
          <ac:picMkLst>
            <pc:docMk/>
            <pc:sldMk cId="2628545045" sldId="257"/>
            <ac:picMk id="5" creationId="{A6A60722-C01D-4465-8000-34395C18C1BC}"/>
          </ac:picMkLst>
        </pc:picChg>
      </pc:sldChg>
      <pc:sldChg chg="addSp modSp mod">
        <pc:chgData name="Carrie Sant" userId="9a2e63a0-f98e-4583-8165-984440764141" providerId="ADAL" clId="{87E6D2DF-99EC-4EA6-8694-09D5FB20EE63}" dt="2020-10-22T08:15:59.492" v="3502" actId="962"/>
        <pc:sldMkLst>
          <pc:docMk/>
          <pc:sldMk cId="152611976" sldId="258"/>
        </pc:sldMkLst>
        <pc:spChg chg="mod">
          <ac:chgData name="Carrie Sant" userId="9a2e63a0-f98e-4583-8165-984440764141" providerId="ADAL" clId="{87E6D2DF-99EC-4EA6-8694-09D5FB20EE63}" dt="2020-10-15T14:55:11.420" v="191" actId="20577"/>
          <ac:spMkLst>
            <pc:docMk/>
            <pc:sldMk cId="152611976" sldId="258"/>
            <ac:spMk id="4" creationId="{391E8020-7A69-42C6-B7B1-CC4A75AFFEA1}"/>
          </ac:spMkLst>
        </pc:spChg>
        <pc:spChg chg="mod">
          <ac:chgData name="Carrie Sant" userId="9a2e63a0-f98e-4583-8165-984440764141" providerId="ADAL" clId="{87E6D2DF-99EC-4EA6-8694-09D5FB20EE63}" dt="2020-10-22T08:12:52.684" v="3366" actId="14100"/>
          <ac:spMkLst>
            <pc:docMk/>
            <pc:sldMk cId="152611976" sldId="258"/>
            <ac:spMk id="5" creationId="{81684D97-F485-452D-AA1C-F5A784AF1700}"/>
          </ac:spMkLst>
        </pc:spChg>
        <pc:picChg chg="add mod">
          <ac:chgData name="Carrie Sant" userId="9a2e63a0-f98e-4583-8165-984440764141" providerId="ADAL" clId="{87E6D2DF-99EC-4EA6-8694-09D5FB20EE63}" dt="2020-10-22T08:15:59.492" v="3502" actId="962"/>
          <ac:picMkLst>
            <pc:docMk/>
            <pc:sldMk cId="152611976" sldId="258"/>
            <ac:picMk id="2" creationId="{FB4431F0-F4BC-4CFE-AF2E-5AF9B93AD326}"/>
          </ac:picMkLst>
        </pc:picChg>
      </pc:sldChg>
      <pc:sldChg chg="addSp modSp mod">
        <pc:chgData name="Carrie Sant" userId="9a2e63a0-f98e-4583-8165-984440764141" providerId="ADAL" clId="{87E6D2DF-99EC-4EA6-8694-09D5FB20EE63}" dt="2020-10-22T08:16:33.952" v="3758" actId="962"/>
        <pc:sldMkLst>
          <pc:docMk/>
          <pc:sldMk cId="2252273865" sldId="259"/>
        </pc:sldMkLst>
        <pc:spChg chg="mod">
          <ac:chgData name="Carrie Sant" userId="9a2e63a0-f98e-4583-8165-984440764141" providerId="ADAL" clId="{87E6D2DF-99EC-4EA6-8694-09D5FB20EE63}" dt="2020-10-15T14:55:14.516" v="200" actId="20577"/>
          <ac:spMkLst>
            <pc:docMk/>
            <pc:sldMk cId="2252273865" sldId="259"/>
            <ac:spMk id="4" creationId="{B673FD3C-84E6-4390-ABE9-041CBA8B1DA2}"/>
          </ac:spMkLst>
        </pc:spChg>
        <pc:spChg chg="mod">
          <ac:chgData name="Carrie Sant" userId="9a2e63a0-f98e-4583-8165-984440764141" providerId="ADAL" clId="{87E6D2DF-99EC-4EA6-8694-09D5FB20EE63}" dt="2020-10-16T08:44:30.672" v="1138" actId="14100"/>
          <ac:spMkLst>
            <pc:docMk/>
            <pc:sldMk cId="2252273865" sldId="259"/>
            <ac:spMk id="5" creationId="{002FC239-2E32-437B-A470-898F64C521AD}"/>
          </ac:spMkLst>
        </pc:spChg>
        <pc:picChg chg="add mod">
          <ac:chgData name="Carrie Sant" userId="9a2e63a0-f98e-4583-8165-984440764141" providerId="ADAL" clId="{87E6D2DF-99EC-4EA6-8694-09D5FB20EE63}" dt="2020-10-22T08:16:33.952" v="3758" actId="962"/>
          <ac:picMkLst>
            <pc:docMk/>
            <pc:sldMk cId="2252273865" sldId="259"/>
            <ac:picMk id="1026" creationId="{9822DF91-38A8-4396-94DC-01FCEE92541E}"/>
          </ac:picMkLst>
        </pc:picChg>
      </pc:sldChg>
      <pc:sldChg chg="addSp delSp modSp mod">
        <pc:chgData name="Carrie Sant" userId="9a2e63a0-f98e-4583-8165-984440764141" providerId="ADAL" clId="{87E6D2DF-99EC-4EA6-8694-09D5FB20EE63}" dt="2020-10-22T08:16:53.120" v="3950" actId="962"/>
        <pc:sldMkLst>
          <pc:docMk/>
          <pc:sldMk cId="2441239409" sldId="260"/>
        </pc:sldMkLst>
        <pc:spChg chg="mod">
          <ac:chgData name="Carrie Sant" userId="9a2e63a0-f98e-4583-8165-984440764141" providerId="ADAL" clId="{87E6D2DF-99EC-4EA6-8694-09D5FB20EE63}" dt="2020-10-15T14:55:18.971" v="211" actId="20577"/>
          <ac:spMkLst>
            <pc:docMk/>
            <pc:sldMk cId="2441239409" sldId="260"/>
            <ac:spMk id="4" creationId="{98716E46-2877-4F00-9BCB-26F45570754A}"/>
          </ac:spMkLst>
        </pc:spChg>
        <pc:spChg chg="del">
          <ac:chgData name="Carrie Sant" userId="9a2e63a0-f98e-4583-8165-984440764141" providerId="ADAL" clId="{87E6D2DF-99EC-4EA6-8694-09D5FB20EE63}" dt="2020-10-15T15:02:23.308" v="613" actId="931"/>
          <ac:spMkLst>
            <pc:docMk/>
            <pc:sldMk cId="2441239409" sldId="260"/>
            <ac:spMk id="5" creationId="{8CBC6223-D3C2-4C84-9786-BD43D83A7A3C}"/>
          </ac:spMkLst>
        </pc:spChg>
        <pc:spChg chg="add del mod">
          <ac:chgData name="Carrie Sant" userId="9a2e63a0-f98e-4583-8165-984440764141" providerId="ADAL" clId="{87E6D2DF-99EC-4EA6-8694-09D5FB20EE63}" dt="2020-10-15T15:03:06.764" v="615" actId="478"/>
          <ac:spMkLst>
            <pc:docMk/>
            <pc:sldMk cId="2441239409" sldId="260"/>
            <ac:spMk id="6" creationId="{C80A6372-77D1-41B9-8315-6043A28D3886}"/>
          </ac:spMkLst>
        </pc:spChg>
        <pc:spChg chg="add del">
          <ac:chgData name="Carrie Sant" userId="9a2e63a0-f98e-4583-8165-984440764141" providerId="ADAL" clId="{87E6D2DF-99EC-4EA6-8694-09D5FB20EE63}" dt="2020-10-15T15:03:11.292" v="617"/>
          <ac:spMkLst>
            <pc:docMk/>
            <pc:sldMk cId="2441239409" sldId="260"/>
            <ac:spMk id="7" creationId="{68120169-398C-4C99-B9C2-F4B1F9EC078A}"/>
          </ac:spMkLst>
        </pc:spChg>
        <pc:spChg chg="add del">
          <ac:chgData name="Carrie Sant" userId="9a2e63a0-f98e-4583-8165-984440764141" providerId="ADAL" clId="{87E6D2DF-99EC-4EA6-8694-09D5FB20EE63}" dt="2020-10-15T15:03:11.292" v="617"/>
          <ac:spMkLst>
            <pc:docMk/>
            <pc:sldMk cId="2441239409" sldId="260"/>
            <ac:spMk id="9" creationId="{00326B91-7253-41BA-90D8-E85F769F3808}"/>
          </ac:spMkLst>
        </pc:spChg>
        <pc:spChg chg="add mod">
          <ac:chgData name="Carrie Sant" userId="9a2e63a0-f98e-4583-8165-984440764141" providerId="ADAL" clId="{87E6D2DF-99EC-4EA6-8694-09D5FB20EE63}" dt="2020-10-22T08:14:21.025" v="3375" actId="120"/>
          <ac:spMkLst>
            <pc:docMk/>
            <pc:sldMk cId="2441239409" sldId="260"/>
            <ac:spMk id="11" creationId="{43AD5EF9-E65F-4A5A-B360-4BC233F3B912}"/>
          </ac:spMkLst>
        </pc:spChg>
        <pc:picChg chg="add del mod">
          <ac:chgData name="Carrie Sant" userId="9a2e63a0-f98e-4583-8165-984440764141" providerId="ADAL" clId="{87E6D2DF-99EC-4EA6-8694-09D5FB20EE63}" dt="2020-10-15T15:02:25.770" v="614" actId="478"/>
          <ac:picMkLst>
            <pc:docMk/>
            <pc:sldMk cId="2441239409" sldId="260"/>
            <ac:picMk id="3" creationId="{A3B0BCD4-027D-41D1-A19D-D8285889296A}"/>
          </ac:picMkLst>
        </pc:picChg>
        <pc:picChg chg="add del">
          <ac:chgData name="Carrie Sant" userId="9a2e63a0-f98e-4583-8165-984440764141" providerId="ADAL" clId="{87E6D2DF-99EC-4EA6-8694-09D5FB20EE63}" dt="2020-10-15T15:03:11.292" v="617"/>
          <ac:picMkLst>
            <pc:docMk/>
            <pc:sldMk cId="2441239409" sldId="260"/>
            <ac:picMk id="8" creationId="{30D01D03-F75D-4DD8-B8CD-20689E34F3B2}"/>
          </ac:picMkLst>
        </pc:picChg>
        <pc:picChg chg="add mod">
          <ac:chgData name="Carrie Sant" userId="9a2e63a0-f98e-4583-8165-984440764141" providerId="ADAL" clId="{87E6D2DF-99EC-4EA6-8694-09D5FB20EE63}" dt="2020-10-22T08:16:53.120" v="3950" actId="962"/>
          <ac:picMkLst>
            <pc:docMk/>
            <pc:sldMk cId="2441239409" sldId="260"/>
            <ac:picMk id="12" creationId="{CD92F9D5-0544-485B-99DB-E845A4A1E47F}"/>
          </ac:picMkLst>
        </pc:picChg>
      </pc:sldChg>
      <pc:sldChg chg="addSp modSp add mod ord modNotesTx">
        <pc:chgData name="Carrie Sant" userId="9a2e63a0-f98e-4583-8165-984440764141" providerId="ADAL" clId="{87E6D2DF-99EC-4EA6-8694-09D5FB20EE63}" dt="2020-10-22T08:20:06.799" v="5466" actId="962"/>
        <pc:sldMkLst>
          <pc:docMk/>
          <pc:sldMk cId="1377891840" sldId="261"/>
        </pc:sldMkLst>
        <pc:spChg chg="mod">
          <ac:chgData name="Carrie Sant" userId="9a2e63a0-f98e-4583-8165-984440764141" providerId="ADAL" clId="{87E6D2DF-99EC-4EA6-8694-09D5FB20EE63}" dt="2020-10-15T14:55:34.500" v="236" actId="20577"/>
          <ac:spMkLst>
            <pc:docMk/>
            <pc:sldMk cId="1377891840" sldId="261"/>
            <ac:spMk id="2" creationId="{8B2864C9-8A64-47A7-995F-099ABE17F488}"/>
          </ac:spMkLst>
        </pc:spChg>
        <pc:spChg chg="mod">
          <ac:chgData name="Carrie Sant" userId="9a2e63a0-f98e-4583-8165-984440764141" providerId="ADAL" clId="{87E6D2DF-99EC-4EA6-8694-09D5FB20EE63}" dt="2020-10-16T14:33:23.532" v="3053" actId="404"/>
          <ac:spMkLst>
            <pc:docMk/>
            <pc:sldMk cId="1377891840" sldId="261"/>
            <ac:spMk id="3" creationId="{E902D203-CE0E-4FC0-A849-0CB8F3E032C8}"/>
          </ac:spMkLst>
        </pc:spChg>
        <pc:picChg chg="add mod">
          <ac:chgData name="Carrie Sant" userId="9a2e63a0-f98e-4583-8165-984440764141" providerId="ADAL" clId="{87E6D2DF-99EC-4EA6-8694-09D5FB20EE63}" dt="2020-10-22T08:20:06.799" v="5466" actId="962"/>
          <ac:picMkLst>
            <pc:docMk/>
            <pc:sldMk cId="1377891840" sldId="261"/>
            <ac:picMk id="2050" creationId="{FB5B1279-A4EA-444E-BBA3-FF01A094D27D}"/>
          </ac:picMkLst>
        </pc:picChg>
      </pc:sldChg>
      <pc:sldChg chg="modSp new del mod">
        <pc:chgData name="Carrie Sant" userId="9a2e63a0-f98e-4583-8165-984440764141" providerId="ADAL" clId="{87E6D2DF-99EC-4EA6-8694-09D5FB20EE63}" dt="2020-10-15T14:55:27.211" v="223" actId="47"/>
        <pc:sldMkLst>
          <pc:docMk/>
          <pc:sldMk cId="3428583792" sldId="261"/>
        </pc:sldMkLst>
        <pc:spChg chg="mod">
          <ac:chgData name="Carrie Sant" userId="9a2e63a0-f98e-4583-8165-984440764141" providerId="ADAL" clId="{87E6D2DF-99EC-4EA6-8694-09D5FB20EE63}" dt="2020-10-15T14:55:25.821" v="222" actId="20577"/>
          <ac:spMkLst>
            <pc:docMk/>
            <pc:sldMk cId="3428583792" sldId="261"/>
            <ac:spMk id="2" creationId="{05CF826F-F519-4928-9C7B-9E61CA28E9D1}"/>
          </ac:spMkLst>
        </pc:spChg>
      </pc:sldChg>
      <pc:sldChg chg="addSp delSp modSp add mod ord">
        <pc:chgData name="Carrie Sant" userId="9a2e63a0-f98e-4583-8165-984440764141" providerId="ADAL" clId="{87E6D2DF-99EC-4EA6-8694-09D5FB20EE63}" dt="2020-10-22T08:20:56.525" v="5701" actId="1076"/>
        <pc:sldMkLst>
          <pc:docMk/>
          <pc:sldMk cId="1256149261" sldId="262"/>
        </pc:sldMkLst>
        <pc:spChg chg="add mod">
          <ac:chgData name="Carrie Sant" userId="9a2e63a0-f98e-4583-8165-984440764141" providerId="ADAL" clId="{87E6D2DF-99EC-4EA6-8694-09D5FB20EE63}" dt="2020-10-22T08:20:56.525" v="5701" actId="1076"/>
          <ac:spMkLst>
            <pc:docMk/>
            <pc:sldMk cId="1256149261" sldId="262"/>
            <ac:spMk id="2" creationId="{CE99942E-17A8-4690-8DA2-A24015F9C2A4}"/>
          </ac:spMkLst>
        </pc:spChg>
        <pc:spChg chg="mod">
          <ac:chgData name="Carrie Sant" userId="9a2e63a0-f98e-4583-8165-984440764141" providerId="ADAL" clId="{87E6D2DF-99EC-4EA6-8694-09D5FB20EE63}" dt="2020-10-15T14:58:38.663" v="304" actId="1076"/>
          <ac:spMkLst>
            <pc:docMk/>
            <pc:sldMk cId="1256149261" sldId="262"/>
            <ac:spMk id="4" creationId="{98716E46-2877-4F00-9BCB-26F45570754A}"/>
          </ac:spMkLst>
        </pc:spChg>
        <pc:spChg chg="del">
          <ac:chgData name="Carrie Sant" userId="9a2e63a0-f98e-4583-8165-984440764141" providerId="ADAL" clId="{87E6D2DF-99EC-4EA6-8694-09D5FB20EE63}" dt="2020-10-15T14:58:24.922" v="285" actId="478"/>
          <ac:spMkLst>
            <pc:docMk/>
            <pc:sldMk cId="1256149261" sldId="262"/>
            <ac:spMk id="5" creationId="{8CBC6223-D3C2-4C84-9786-BD43D83A7A3C}"/>
          </ac:spMkLst>
        </pc:spChg>
        <pc:spChg chg="add mod">
          <ac:chgData name="Carrie Sant" userId="9a2e63a0-f98e-4583-8165-984440764141" providerId="ADAL" clId="{87E6D2DF-99EC-4EA6-8694-09D5FB20EE63}" dt="2020-10-15T14:58:57.099" v="307" actId="1076"/>
          <ac:spMkLst>
            <pc:docMk/>
            <pc:sldMk cId="1256149261" sldId="262"/>
            <ac:spMk id="11" creationId="{5B6A8C13-E667-4FF2-A07F-E32AB364AAB3}"/>
          </ac:spMkLst>
        </pc:spChg>
        <pc:picChg chg="add mod">
          <ac:chgData name="Carrie Sant" userId="9a2e63a0-f98e-4583-8165-984440764141" providerId="ADAL" clId="{87E6D2DF-99EC-4EA6-8694-09D5FB20EE63}" dt="2020-10-15T14:58:57.099" v="307" actId="1076"/>
          <ac:picMkLst>
            <pc:docMk/>
            <pc:sldMk cId="1256149261" sldId="262"/>
            <ac:picMk id="3" creationId="{9A9CC983-0CE6-4BE9-B2E2-C28A14ECF244}"/>
          </ac:picMkLst>
        </pc:picChg>
        <pc:picChg chg="add mod">
          <ac:chgData name="Carrie Sant" userId="9a2e63a0-f98e-4583-8165-984440764141" providerId="ADAL" clId="{87E6D2DF-99EC-4EA6-8694-09D5FB20EE63}" dt="2020-10-15T14:58:57.099" v="307" actId="1076"/>
          <ac:picMkLst>
            <pc:docMk/>
            <pc:sldMk cId="1256149261" sldId="262"/>
            <ac:picMk id="9" creationId="{EAD8F658-B4A7-41A0-ADA1-54AC2D818056}"/>
          </ac:picMkLst>
        </pc:picChg>
        <pc:picChg chg="add mod">
          <ac:chgData name="Carrie Sant" userId="9a2e63a0-f98e-4583-8165-984440764141" providerId="ADAL" clId="{87E6D2DF-99EC-4EA6-8694-09D5FB20EE63}" dt="2020-10-15T14:58:57.099" v="307" actId="1076"/>
          <ac:picMkLst>
            <pc:docMk/>
            <pc:sldMk cId="1256149261" sldId="262"/>
            <ac:picMk id="13" creationId="{796E8195-39EF-4F86-8FC7-9362D5D47FFE}"/>
          </ac:picMkLst>
        </pc:picChg>
        <pc:picChg chg="add mod">
          <ac:chgData name="Carrie Sant" userId="9a2e63a0-f98e-4583-8165-984440764141" providerId="ADAL" clId="{87E6D2DF-99EC-4EA6-8694-09D5FB20EE63}" dt="2020-10-15T14:58:57.099" v="307" actId="1076"/>
          <ac:picMkLst>
            <pc:docMk/>
            <pc:sldMk cId="1256149261" sldId="262"/>
            <ac:picMk id="15" creationId="{B4C97A4B-D00D-4CA4-8E90-07A8DEE6611F}"/>
          </ac:picMkLst>
        </pc:picChg>
        <pc:picChg chg="add mod">
          <ac:chgData name="Carrie Sant" userId="9a2e63a0-f98e-4583-8165-984440764141" providerId="ADAL" clId="{87E6D2DF-99EC-4EA6-8694-09D5FB20EE63}" dt="2020-10-15T14:58:57.099" v="307" actId="1076"/>
          <ac:picMkLst>
            <pc:docMk/>
            <pc:sldMk cId="1256149261" sldId="262"/>
            <ac:picMk id="17" creationId="{01F23D3A-50C7-4D59-8EC1-E239EF5DD7F8}"/>
          </ac:picMkLst>
        </pc:picChg>
      </pc:sldChg>
      <pc:sldChg chg="addSp delSp modSp add mod">
        <pc:chgData name="Carrie Sant" userId="9a2e63a0-f98e-4583-8165-984440764141" providerId="ADAL" clId="{87E6D2DF-99EC-4EA6-8694-09D5FB20EE63}" dt="2020-10-22T08:17:58.907" v="4464" actId="962"/>
        <pc:sldMkLst>
          <pc:docMk/>
          <pc:sldMk cId="180202790" sldId="263"/>
        </pc:sldMkLst>
        <pc:spChg chg="add mod">
          <ac:chgData name="Carrie Sant" userId="9a2e63a0-f98e-4583-8165-984440764141" providerId="ADAL" clId="{87E6D2DF-99EC-4EA6-8694-09D5FB20EE63}" dt="2020-10-16T08:45:51.147" v="1173" actId="6549"/>
          <ac:spMkLst>
            <pc:docMk/>
            <pc:sldMk cId="180202790" sldId="263"/>
            <ac:spMk id="6" creationId="{7EFCE530-9962-45E3-B50F-0C2E3A1B08F2}"/>
          </ac:spMkLst>
        </pc:spChg>
        <pc:spChg chg="del">
          <ac:chgData name="Carrie Sant" userId="9a2e63a0-f98e-4583-8165-984440764141" providerId="ADAL" clId="{87E6D2DF-99EC-4EA6-8694-09D5FB20EE63}" dt="2020-10-15T15:03:28.495" v="623" actId="478"/>
          <ac:spMkLst>
            <pc:docMk/>
            <pc:sldMk cId="180202790" sldId="263"/>
            <ac:spMk id="11" creationId="{43AD5EF9-E65F-4A5A-B360-4BC233F3B912}"/>
          </ac:spMkLst>
        </pc:spChg>
        <pc:picChg chg="del">
          <ac:chgData name="Carrie Sant" userId="9a2e63a0-f98e-4583-8165-984440764141" providerId="ADAL" clId="{87E6D2DF-99EC-4EA6-8694-09D5FB20EE63}" dt="2020-10-15T15:03:28.949" v="624" actId="478"/>
          <ac:picMkLst>
            <pc:docMk/>
            <pc:sldMk cId="180202790" sldId="263"/>
            <ac:picMk id="12" creationId="{CD92F9D5-0544-485B-99DB-E845A4A1E47F}"/>
          </ac:picMkLst>
        </pc:picChg>
        <pc:picChg chg="add mod">
          <ac:chgData name="Carrie Sant" userId="9a2e63a0-f98e-4583-8165-984440764141" providerId="ADAL" clId="{87E6D2DF-99EC-4EA6-8694-09D5FB20EE63}" dt="2020-10-22T08:17:33.574" v="4226" actId="962"/>
          <ac:picMkLst>
            <pc:docMk/>
            <pc:sldMk cId="180202790" sldId="263"/>
            <ac:picMk id="4098" creationId="{C3F812EE-9E42-43C4-A6F1-32251F1409D6}"/>
          </ac:picMkLst>
        </pc:picChg>
        <pc:picChg chg="add mod">
          <ac:chgData name="Carrie Sant" userId="9a2e63a0-f98e-4583-8165-984440764141" providerId="ADAL" clId="{87E6D2DF-99EC-4EA6-8694-09D5FB20EE63}" dt="2020-10-22T08:17:58.907" v="4464" actId="962"/>
          <ac:picMkLst>
            <pc:docMk/>
            <pc:sldMk cId="180202790" sldId="263"/>
            <ac:picMk id="4100" creationId="{29CA7255-8EA1-4AB1-93AA-896EE93DD7AD}"/>
          </ac:picMkLst>
        </pc:picChg>
      </pc:sldChg>
      <pc:sldChg chg="addSp delSp modSp new mod">
        <pc:chgData name="Carrie Sant" userId="9a2e63a0-f98e-4583-8165-984440764141" providerId="ADAL" clId="{87E6D2DF-99EC-4EA6-8694-09D5FB20EE63}" dt="2020-10-22T08:18:21.987" v="4598" actId="962"/>
        <pc:sldMkLst>
          <pc:docMk/>
          <pc:sldMk cId="3489258916" sldId="264"/>
        </pc:sldMkLst>
        <pc:spChg chg="del">
          <ac:chgData name="Carrie Sant" userId="9a2e63a0-f98e-4583-8165-984440764141" providerId="ADAL" clId="{87E6D2DF-99EC-4EA6-8694-09D5FB20EE63}" dt="2020-10-15T15:03:50.876" v="629" actId="478"/>
          <ac:spMkLst>
            <pc:docMk/>
            <pc:sldMk cId="3489258916" sldId="264"/>
            <ac:spMk id="2" creationId="{87AF3EAF-D051-451A-9F3A-8E12D1CB969D}"/>
          </ac:spMkLst>
        </pc:spChg>
        <pc:spChg chg="del">
          <ac:chgData name="Carrie Sant" userId="9a2e63a0-f98e-4583-8165-984440764141" providerId="ADAL" clId="{87E6D2DF-99EC-4EA6-8694-09D5FB20EE63}" dt="2020-10-15T15:03:49.350" v="628" actId="478"/>
          <ac:spMkLst>
            <pc:docMk/>
            <pc:sldMk cId="3489258916" sldId="264"/>
            <ac:spMk id="3" creationId="{5D3AA0EC-8730-4E74-AFC6-E1AA7047D463}"/>
          </ac:spMkLst>
        </pc:spChg>
        <pc:spChg chg="add mod">
          <ac:chgData name="Carrie Sant" userId="9a2e63a0-f98e-4583-8165-984440764141" providerId="ADAL" clId="{87E6D2DF-99EC-4EA6-8694-09D5FB20EE63}" dt="2020-10-22T08:14:08.267" v="3372" actId="120"/>
          <ac:spMkLst>
            <pc:docMk/>
            <pc:sldMk cId="3489258916" sldId="264"/>
            <ac:spMk id="5" creationId="{659CDA88-FA20-4D0B-9DF6-0FE63A21938C}"/>
          </ac:spMkLst>
        </pc:spChg>
        <pc:spChg chg="add mod">
          <ac:chgData name="Carrie Sant" userId="9a2e63a0-f98e-4583-8165-984440764141" providerId="ADAL" clId="{87E6D2DF-99EC-4EA6-8694-09D5FB20EE63}" dt="2020-10-15T15:04:19.810" v="634"/>
          <ac:spMkLst>
            <pc:docMk/>
            <pc:sldMk cId="3489258916" sldId="264"/>
            <ac:spMk id="7" creationId="{A0A8A2C7-6786-4FAC-AA66-A336FFD0CB2D}"/>
          </ac:spMkLst>
        </pc:spChg>
        <pc:picChg chg="add mod">
          <ac:chgData name="Carrie Sant" userId="9a2e63a0-f98e-4583-8165-984440764141" providerId="ADAL" clId="{87E6D2DF-99EC-4EA6-8694-09D5FB20EE63}" dt="2020-10-22T08:18:21.987" v="4598" actId="962"/>
          <ac:picMkLst>
            <pc:docMk/>
            <pc:sldMk cId="3489258916" sldId="264"/>
            <ac:picMk id="6" creationId="{552C7270-8998-4A5E-B9E6-24C74C7B6183}"/>
          </ac:picMkLst>
        </pc:picChg>
      </pc:sldChg>
      <pc:sldChg chg="addSp delSp modSp add mod">
        <pc:chgData name="Carrie Sant" userId="9a2e63a0-f98e-4583-8165-984440764141" providerId="ADAL" clId="{87E6D2DF-99EC-4EA6-8694-09D5FB20EE63}" dt="2020-10-22T08:18:54.646" v="4864" actId="962"/>
        <pc:sldMkLst>
          <pc:docMk/>
          <pc:sldMk cId="3859634951" sldId="265"/>
        </pc:sldMkLst>
        <pc:spChg chg="del mod">
          <ac:chgData name="Carrie Sant" userId="9a2e63a0-f98e-4583-8165-984440764141" providerId="ADAL" clId="{87E6D2DF-99EC-4EA6-8694-09D5FB20EE63}" dt="2020-10-15T15:04:33.207" v="638" actId="478"/>
          <ac:spMkLst>
            <pc:docMk/>
            <pc:sldMk cId="3859634951" sldId="265"/>
            <ac:spMk id="5" creationId="{659CDA88-FA20-4D0B-9DF6-0FE63A21938C}"/>
          </ac:spMkLst>
        </pc:spChg>
        <pc:spChg chg="add mod">
          <ac:chgData name="Carrie Sant" userId="9a2e63a0-f98e-4583-8165-984440764141" providerId="ADAL" clId="{87E6D2DF-99EC-4EA6-8694-09D5FB20EE63}" dt="2020-10-22T08:13:54.849" v="3370" actId="120"/>
          <ac:spMkLst>
            <pc:docMk/>
            <pc:sldMk cId="3859634951" sldId="265"/>
            <ac:spMk id="8" creationId="{0E19DF1E-31A2-4126-8721-8FF21F5CEA6E}"/>
          </ac:spMkLst>
        </pc:spChg>
        <pc:picChg chg="del">
          <ac:chgData name="Carrie Sant" userId="9a2e63a0-f98e-4583-8165-984440764141" providerId="ADAL" clId="{87E6D2DF-99EC-4EA6-8694-09D5FB20EE63}" dt="2020-10-15T15:04:30.834" v="636" actId="478"/>
          <ac:picMkLst>
            <pc:docMk/>
            <pc:sldMk cId="3859634951" sldId="265"/>
            <ac:picMk id="6" creationId="{552C7270-8998-4A5E-B9E6-24C74C7B6183}"/>
          </ac:picMkLst>
        </pc:picChg>
        <pc:picChg chg="add mod">
          <ac:chgData name="Carrie Sant" userId="9a2e63a0-f98e-4583-8165-984440764141" providerId="ADAL" clId="{87E6D2DF-99EC-4EA6-8694-09D5FB20EE63}" dt="2020-10-22T08:18:54.646" v="4864" actId="962"/>
          <ac:picMkLst>
            <pc:docMk/>
            <pc:sldMk cId="3859634951" sldId="265"/>
            <ac:picMk id="9" creationId="{59944F7E-BEB3-4C62-8A3F-5C990BC13F14}"/>
          </ac:picMkLst>
        </pc:picChg>
      </pc:sldChg>
      <pc:sldChg chg="addSp delSp modSp add mod">
        <pc:chgData name="Carrie Sant" userId="9a2e63a0-f98e-4583-8165-984440764141" providerId="ADAL" clId="{87E6D2DF-99EC-4EA6-8694-09D5FB20EE63}" dt="2020-10-22T08:19:10.159" v="5022" actId="962"/>
        <pc:sldMkLst>
          <pc:docMk/>
          <pc:sldMk cId="2511940294" sldId="266"/>
        </pc:sldMkLst>
        <pc:spChg chg="add mod">
          <ac:chgData name="Carrie Sant" userId="9a2e63a0-f98e-4583-8165-984440764141" providerId="ADAL" clId="{87E6D2DF-99EC-4EA6-8694-09D5FB20EE63}" dt="2020-10-16T08:47:05.968" v="1223" actId="14100"/>
          <ac:spMkLst>
            <pc:docMk/>
            <pc:sldMk cId="2511940294" sldId="266"/>
            <ac:spMk id="6" creationId="{E8581AB2-6C8D-4513-9B53-642C7F6AC945}"/>
          </ac:spMkLst>
        </pc:spChg>
        <pc:spChg chg="del">
          <ac:chgData name="Carrie Sant" userId="9a2e63a0-f98e-4583-8165-984440764141" providerId="ADAL" clId="{87E6D2DF-99EC-4EA6-8694-09D5FB20EE63}" dt="2020-10-15T15:04:45.343" v="645" actId="478"/>
          <ac:spMkLst>
            <pc:docMk/>
            <pc:sldMk cId="2511940294" sldId="266"/>
            <ac:spMk id="8" creationId="{0E19DF1E-31A2-4126-8721-8FF21F5CEA6E}"/>
          </ac:spMkLst>
        </pc:spChg>
        <pc:picChg chg="del">
          <ac:chgData name="Carrie Sant" userId="9a2e63a0-f98e-4583-8165-984440764141" providerId="ADAL" clId="{87E6D2DF-99EC-4EA6-8694-09D5FB20EE63}" dt="2020-10-15T15:04:44.511" v="644" actId="478"/>
          <ac:picMkLst>
            <pc:docMk/>
            <pc:sldMk cId="2511940294" sldId="266"/>
            <ac:picMk id="9" creationId="{59944F7E-BEB3-4C62-8A3F-5C990BC13F14}"/>
          </ac:picMkLst>
        </pc:picChg>
        <pc:picChg chg="add mod">
          <ac:chgData name="Carrie Sant" userId="9a2e63a0-f98e-4583-8165-984440764141" providerId="ADAL" clId="{87E6D2DF-99EC-4EA6-8694-09D5FB20EE63}" dt="2020-10-22T08:19:10.159" v="5022" actId="962"/>
          <ac:picMkLst>
            <pc:docMk/>
            <pc:sldMk cId="2511940294" sldId="266"/>
            <ac:picMk id="10" creationId="{2A96DFD2-9EF0-4858-9D0B-517D8EE6F520}"/>
          </ac:picMkLst>
        </pc:picChg>
      </pc:sldChg>
      <pc:sldChg chg="addSp delSp modSp add mod">
        <pc:chgData name="Carrie Sant" userId="9a2e63a0-f98e-4583-8165-984440764141" providerId="ADAL" clId="{87E6D2DF-99EC-4EA6-8694-09D5FB20EE63}" dt="2020-10-22T08:19:29.513" v="5220" actId="962"/>
        <pc:sldMkLst>
          <pc:docMk/>
          <pc:sldMk cId="3363315956" sldId="267"/>
        </pc:sldMkLst>
        <pc:spChg chg="del">
          <ac:chgData name="Carrie Sant" userId="9a2e63a0-f98e-4583-8165-984440764141" providerId="ADAL" clId="{87E6D2DF-99EC-4EA6-8694-09D5FB20EE63}" dt="2020-10-15T15:05:06.776" v="652" actId="478"/>
          <ac:spMkLst>
            <pc:docMk/>
            <pc:sldMk cId="3363315956" sldId="267"/>
            <ac:spMk id="6" creationId="{E8581AB2-6C8D-4513-9B53-642C7F6AC945}"/>
          </ac:spMkLst>
        </pc:spChg>
        <pc:spChg chg="add mod">
          <ac:chgData name="Carrie Sant" userId="9a2e63a0-f98e-4583-8165-984440764141" providerId="ADAL" clId="{87E6D2DF-99EC-4EA6-8694-09D5FB20EE63}" dt="2020-10-22T08:13:49.977" v="3369" actId="120"/>
          <ac:spMkLst>
            <pc:docMk/>
            <pc:sldMk cId="3363315956" sldId="267"/>
            <ac:spMk id="8" creationId="{C287C7C3-0941-4DD6-9ED0-7F515A396D0D}"/>
          </ac:spMkLst>
        </pc:spChg>
        <pc:picChg chg="add mod">
          <ac:chgData name="Carrie Sant" userId="9a2e63a0-f98e-4583-8165-984440764141" providerId="ADAL" clId="{87E6D2DF-99EC-4EA6-8694-09D5FB20EE63}" dt="2020-10-22T08:19:29.513" v="5220" actId="962"/>
          <ac:picMkLst>
            <pc:docMk/>
            <pc:sldMk cId="3363315956" sldId="267"/>
            <ac:picMk id="9" creationId="{43E790E9-2695-4D13-9530-BADCD04C7620}"/>
          </ac:picMkLst>
        </pc:picChg>
        <pc:picChg chg="del">
          <ac:chgData name="Carrie Sant" userId="9a2e63a0-f98e-4583-8165-984440764141" providerId="ADAL" clId="{87E6D2DF-99EC-4EA6-8694-09D5FB20EE63}" dt="2020-10-15T15:05:05.744" v="651" actId="478"/>
          <ac:picMkLst>
            <pc:docMk/>
            <pc:sldMk cId="3363315956" sldId="267"/>
            <ac:picMk id="10" creationId="{2A96DFD2-9EF0-4858-9D0B-517D8EE6F520}"/>
          </ac:picMkLst>
        </pc:picChg>
      </pc:sldChg>
      <pc:sldChg chg="addSp delSp modSp add mod ord">
        <pc:chgData name="Carrie Sant" userId="9a2e63a0-f98e-4583-8165-984440764141" providerId="ADAL" clId="{87E6D2DF-99EC-4EA6-8694-09D5FB20EE63}" dt="2020-10-22T08:18:36.847" v="4674" actId="962"/>
        <pc:sldMkLst>
          <pc:docMk/>
          <pc:sldMk cId="3379418535" sldId="268"/>
        </pc:sldMkLst>
        <pc:spChg chg="add mod">
          <ac:chgData name="Carrie Sant" userId="9a2e63a0-f98e-4583-8165-984440764141" providerId="ADAL" clId="{87E6D2DF-99EC-4EA6-8694-09D5FB20EE63}" dt="2020-10-22T08:14:03.089" v="3371" actId="120"/>
          <ac:spMkLst>
            <pc:docMk/>
            <pc:sldMk cId="3379418535" sldId="268"/>
            <ac:spMk id="6" creationId="{7BCBC74D-7832-4BC9-A3E9-C9B8BE8175F3}"/>
          </ac:spMkLst>
        </pc:spChg>
        <pc:spChg chg="del">
          <ac:chgData name="Carrie Sant" userId="9a2e63a0-f98e-4583-8165-984440764141" providerId="ADAL" clId="{87E6D2DF-99EC-4EA6-8694-09D5FB20EE63}" dt="2020-10-15T15:05:57.348" v="671" actId="478"/>
          <ac:spMkLst>
            <pc:docMk/>
            <pc:sldMk cId="3379418535" sldId="268"/>
            <ac:spMk id="8" creationId="{0E19DF1E-31A2-4126-8721-8FF21F5CEA6E}"/>
          </ac:spMkLst>
        </pc:spChg>
        <pc:picChg chg="del">
          <ac:chgData name="Carrie Sant" userId="9a2e63a0-f98e-4583-8165-984440764141" providerId="ADAL" clId="{87E6D2DF-99EC-4EA6-8694-09D5FB20EE63}" dt="2020-10-15T15:05:57.776" v="672" actId="478"/>
          <ac:picMkLst>
            <pc:docMk/>
            <pc:sldMk cId="3379418535" sldId="268"/>
            <ac:picMk id="9" creationId="{59944F7E-BEB3-4C62-8A3F-5C990BC13F14}"/>
          </ac:picMkLst>
        </pc:picChg>
        <pc:picChg chg="add mod">
          <ac:chgData name="Carrie Sant" userId="9a2e63a0-f98e-4583-8165-984440764141" providerId="ADAL" clId="{87E6D2DF-99EC-4EA6-8694-09D5FB20EE63}" dt="2020-10-22T08:18:36.847" v="4674" actId="962"/>
          <ac:picMkLst>
            <pc:docMk/>
            <pc:sldMk cId="3379418535" sldId="268"/>
            <ac:picMk id="5122" creationId="{416F3D0C-47C0-4329-9FB3-BF593843E72A}"/>
          </ac:picMkLst>
        </pc:picChg>
      </pc:sldChg>
      <pc:sldChg chg="addSp delSp modSp add mod ord">
        <pc:chgData name="Carrie Sant" userId="9a2e63a0-f98e-4583-8165-984440764141" providerId="ADAL" clId="{87E6D2DF-99EC-4EA6-8694-09D5FB20EE63}" dt="2020-10-22T08:17:12.648" v="4102" actId="962"/>
        <pc:sldMkLst>
          <pc:docMk/>
          <pc:sldMk cId="1702716280" sldId="269"/>
        </pc:sldMkLst>
        <pc:spChg chg="add mod">
          <ac:chgData name="Carrie Sant" userId="9a2e63a0-f98e-4583-8165-984440764141" providerId="ADAL" clId="{87E6D2DF-99EC-4EA6-8694-09D5FB20EE63}" dt="2020-10-22T08:14:23.753" v="3376" actId="120"/>
          <ac:spMkLst>
            <pc:docMk/>
            <pc:sldMk cId="1702716280" sldId="269"/>
            <ac:spMk id="5" creationId="{B12010AC-C161-44E0-8D17-26598C9F3FC8}"/>
          </ac:spMkLst>
        </pc:spChg>
        <pc:spChg chg="del">
          <ac:chgData name="Carrie Sant" userId="9a2e63a0-f98e-4583-8165-984440764141" providerId="ADAL" clId="{87E6D2DF-99EC-4EA6-8694-09D5FB20EE63}" dt="2020-10-15T15:06:27.785" v="679" actId="478"/>
          <ac:spMkLst>
            <pc:docMk/>
            <pc:sldMk cId="1702716280" sldId="269"/>
            <ac:spMk id="6" creationId="{7EFCE530-9962-45E3-B50F-0C2E3A1B08F2}"/>
          </ac:spMkLst>
        </pc:spChg>
        <pc:picChg chg="add mod">
          <ac:chgData name="Carrie Sant" userId="9a2e63a0-f98e-4583-8165-984440764141" providerId="ADAL" clId="{87E6D2DF-99EC-4EA6-8694-09D5FB20EE63}" dt="2020-10-22T08:17:12.648" v="4102" actId="962"/>
          <ac:picMkLst>
            <pc:docMk/>
            <pc:sldMk cId="1702716280" sldId="269"/>
            <ac:picMk id="7" creationId="{3E0DEB8A-E2BC-4928-BC7F-7242E30BFDB6}"/>
          </ac:picMkLst>
        </pc:picChg>
      </pc:sldChg>
      <pc:sldChg chg="addSp delSp modSp new mod">
        <pc:chgData name="Carrie Sant" userId="9a2e63a0-f98e-4583-8165-984440764141" providerId="ADAL" clId="{87E6D2DF-99EC-4EA6-8694-09D5FB20EE63}" dt="2020-10-22T08:19:46.075" v="5366" actId="962"/>
        <pc:sldMkLst>
          <pc:docMk/>
          <pc:sldMk cId="2259384203" sldId="270"/>
        </pc:sldMkLst>
        <pc:spChg chg="del">
          <ac:chgData name="Carrie Sant" userId="9a2e63a0-f98e-4583-8165-984440764141" providerId="ADAL" clId="{87E6D2DF-99EC-4EA6-8694-09D5FB20EE63}" dt="2020-10-15T15:06:56.140" v="686" actId="478"/>
          <ac:spMkLst>
            <pc:docMk/>
            <pc:sldMk cId="2259384203" sldId="270"/>
            <ac:spMk id="2" creationId="{E610495C-6D80-4124-A0AB-04390BF85745}"/>
          </ac:spMkLst>
        </pc:spChg>
        <pc:spChg chg="del">
          <ac:chgData name="Carrie Sant" userId="9a2e63a0-f98e-4583-8165-984440764141" providerId="ADAL" clId="{87E6D2DF-99EC-4EA6-8694-09D5FB20EE63}" dt="2020-10-15T15:06:55.807" v="685" actId="478"/>
          <ac:spMkLst>
            <pc:docMk/>
            <pc:sldMk cId="2259384203" sldId="270"/>
            <ac:spMk id="3" creationId="{87F882BD-81FC-4254-BDFF-2CE2D5CDBB6F}"/>
          </ac:spMkLst>
        </pc:spChg>
        <pc:spChg chg="add del">
          <ac:chgData name="Carrie Sant" userId="9a2e63a0-f98e-4583-8165-984440764141" providerId="ADAL" clId="{87E6D2DF-99EC-4EA6-8694-09D5FB20EE63}" dt="2020-10-15T15:06:58.834" v="688"/>
          <ac:spMkLst>
            <pc:docMk/>
            <pc:sldMk cId="2259384203" sldId="270"/>
            <ac:spMk id="4" creationId="{220C411C-ECA0-43F6-9E10-D422F35709E2}"/>
          </ac:spMkLst>
        </pc:spChg>
        <pc:spChg chg="add del">
          <ac:chgData name="Carrie Sant" userId="9a2e63a0-f98e-4583-8165-984440764141" providerId="ADAL" clId="{87E6D2DF-99EC-4EA6-8694-09D5FB20EE63}" dt="2020-10-15T15:06:58.834" v="688"/>
          <ac:spMkLst>
            <pc:docMk/>
            <pc:sldMk cId="2259384203" sldId="270"/>
            <ac:spMk id="6" creationId="{F60BA622-7857-418D-B061-04904D8A9539}"/>
          </ac:spMkLst>
        </pc:spChg>
        <pc:spChg chg="add del mod">
          <ac:chgData name="Carrie Sant" userId="9a2e63a0-f98e-4583-8165-984440764141" providerId="ADAL" clId="{87E6D2DF-99EC-4EA6-8694-09D5FB20EE63}" dt="2020-10-15T15:07:42.513" v="701" actId="478"/>
          <ac:spMkLst>
            <pc:docMk/>
            <pc:sldMk cId="2259384203" sldId="270"/>
            <ac:spMk id="8" creationId="{75477A56-FCC2-4668-A28A-429DB3201B5F}"/>
          </ac:spMkLst>
        </pc:spChg>
        <pc:spChg chg="add mod">
          <ac:chgData name="Carrie Sant" userId="9a2e63a0-f98e-4583-8165-984440764141" providerId="ADAL" clId="{87E6D2DF-99EC-4EA6-8694-09D5FB20EE63}" dt="2020-10-16T09:18:43.869" v="1753" actId="20577"/>
          <ac:spMkLst>
            <pc:docMk/>
            <pc:sldMk cId="2259384203" sldId="270"/>
            <ac:spMk id="10" creationId="{3A1BDA36-ACA3-47A2-942C-79B5E89259C2}"/>
          </ac:spMkLst>
        </pc:spChg>
        <pc:spChg chg="add mod">
          <ac:chgData name="Carrie Sant" userId="9a2e63a0-f98e-4583-8165-984440764141" providerId="ADAL" clId="{87E6D2DF-99EC-4EA6-8694-09D5FB20EE63}" dt="2020-10-15T15:09:09.230" v="857" actId="122"/>
          <ac:spMkLst>
            <pc:docMk/>
            <pc:sldMk cId="2259384203" sldId="270"/>
            <ac:spMk id="11" creationId="{DE95C65D-696B-4202-A1AB-2A231924D263}"/>
          </ac:spMkLst>
        </pc:spChg>
        <pc:picChg chg="add del">
          <ac:chgData name="Carrie Sant" userId="9a2e63a0-f98e-4583-8165-984440764141" providerId="ADAL" clId="{87E6D2DF-99EC-4EA6-8694-09D5FB20EE63}" dt="2020-10-15T15:06:58.834" v="688"/>
          <ac:picMkLst>
            <pc:docMk/>
            <pc:sldMk cId="2259384203" sldId="270"/>
            <ac:picMk id="5" creationId="{B78C5352-2B2D-4367-8A4A-B8DA169E8A64}"/>
          </ac:picMkLst>
        </pc:picChg>
        <pc:picChg chg="add del mod">
          <ac:chgData name="Carrie Sant" userId="9a2e63a0-f98e-4583-8165-984440764141" providerId="ADAL" clId="{87E6D2DF-99EC-4EA6-8694-09D5FB20EE63}" dt="2020-10-16T09:19:25.327" v="1758" actId="478"/>
          <ac:picMkLst>
            <pc:docMk/>
            <pc:sldMk cId="2259384203" sldId="270"/>
            <ac:picMk id="6146" creationId="{13A1ED96-1B00-45B2-8914-20FD764BCF8C}"/>
          </ac:picMkLst>
        </pc:picChg>
        <pc:picChg chg="add del">
          <ac:chgData name="Carrie Sant" userId="9a2e63a0-f98e-4583-8165-984440764141" providerId="ADAL" clId="{87E6D2DF-99EC-4EA6-8694-09D5FB20EE63}" dt="2020-10-16T09:19:25.327" v="1758" actId="478"/>
          <ac:picMkLst>
            <pc:docMk/>
            <pc:sldMk cId="2259384203" sldId="270"/>
            <ac:picMk id="6148" creationId="{4B17040B-7A19-4FDF-AE07-3E38A67E83A9}"/>
          </ac:picMkLst>
        </pc:picChg>
        <pc:picChg chg="add mod">
          <ac:chgData name="Carrie Sant" userId="9a2e63a0-f98e-4583-8165-984440764141" providerId="ADAL" clId="{87E6D2DF-99EC-4EA6-8694-09D5FB20EE63}" dt="2020-10-22T08:19:46.075" v="5366" actId="962"/>
          <ac:picMkLst>
            <pc:docMk/>
            <pc:sldMk cId="2259384203" sldId="270"/>
            <ac:picMk id="6150" creationId="{0A515B1B-B2A5-4C70-AF13-87778012AB5A}"/>
          </ac:picMkLst>
        </pc:picChg>
        <pc:picChg chg="add mod">
          <ac:chgData name="Carrie Sant" userId="9a2e63a0-f98e-4583-8165-984440764141" providerId="ADAL" clId="{87E6D2DF-99EC-4EA6-8694-09D5FB20EE63}" dt="2020-10-22T08:19:41.389" v="5318" actId="962"/>
          <ac:picMkLst>
            <pc:docMk/>
            <pc:sldMk cId="2259384203" sldId="270"/>
            <ac:picMk id="6152" creationId="{EA6989F0-23DD-4BF3-8C52-11553EEDDC1E}"/>
          </ac:picMkLst>
        </pc:picChg>
      </pc:sldChg>
      <pc:sldChg chg="addSp delSp modSp add mod">
        <pc:chgData name="Carrie Sant" userId="9a2e63a0-f98e-4583-8165-984440764141" providerId="ADAL" clId="{87E6D2DF-99EC-4EA6-8694-09D5FB20EE63}" dt="2020-10-22T08:19:53.402" v="5372" actId="962"/>
        <pc:sldMkLst>
          <pc:docMk/>
          <pc:sldMk cId="2211098027" sldId="271"/>
        </pc:sldMkLst>
        <pc:spChg chg="add mod">
          <ac:chgData name="Carrie Sant" userId="9a2e63a0-f98e-4583-8165-984440764141" providerId="ADAL" clId="{87E6D2DF-99EC-4EA6-8694-09D5FB20EE63}" dt="2020-10-15T15:07:50.791" v="704"/>
          <ac:spMkLst>
            <pc:docMk/>
            <pc:sldMk cId="2211098027" sldId="271"/>
            <ac:spMk id="4" creationId="{581EFB4F-7E77-4EA1-8F0C-8E14654B140B}"/>
          </ac:spMkLst>
        </pc:spChg>
        <pc:spChg chg="mod">
          <ac:chgData name="Carrie Sant" userId="9a2e63a0-f98e-4583-8165-984440764141" providerId="ADAL" clId="{87E6D2DF-99EC-4EA6-8694-09D5FB20EE63}" dt="2020-10-22T08:13:43.164" v="3368" actId="120"/>
          <ac:spMkLst>
            <pc:docMk/>
            <pc:sldMk cId="2211098027" sldId="271"/>
            <ac:spMk id="8" creationId="{75477A56-FCC2-4668-A28A-429DB3201B5F}"/>
          </ac:spMkLst>
        </pc:spChg>
        <pc:spChg chg="del">
          <ac:chgData name="Carrie Sant" userId="9a2e63a0-f98e-4583-8165-984440764141" providerId="ADAL" clId="{87E6D2DF-99EC-4EA6-8694-09D5FB20EE63}" dt="2020-10-15T15:07:35.713" v="699" actId="478"/>
          <ac:spMkLst>
            <pc:docMk/>
            <pc:sldMk cId="2211098027" sldId="271"/>
            <ac:spMk id="10" creationId="{3A1BDA36-ACA3-47A2-942C-79B5E89259C2}"/>
          </ac:spMkLst>
        </pc:spChg>
        <pc:picChg chg="add mod">
          <ac:chgData name="Carrie Sant" userId="9a2e63a0-f98e-4583-8165-984440764141" providerId="ADAL" clId="{87E6D2DF-99EC-4EA6-8694-09D5FB20EE63}" dt="2020-10-22T08:19:50.455" v="5368" actId="962"/>
          <ac:picMkLst>
            <pc:docMk/>
            <pc:sldMk cId="2211098027" sldId="271"/>
            <ac:picMk id="2" creationId="{87111093-E68C-430A-90D2-7E35035DDE42}"/>
          </ac:picMkLst>
        </pc:picChg>
        <pc:picChg chg="add del mod">
          <ac:chgData name="Carrie Sant" userId="9a2e63a0-f98e-4583-8165-984440764141" providerId="ADAL" clId="{87E6D2DF-99EC-4EA6-8694-09D5FB20EE63}" dt="2020-10-16T09:22:13.144" v="1784" actId="478"/>
          <ac:picMkLst>
            <pc:docMk/>
            <pc:sldMk cId="2211098027" sldId="271"/>
            <ac:picMk id="7170" creationId="{3DF5050A-C177-4849-9868-5CD11FC092FC}"/>
          </ac:picMkLst>
        </pc:picChg>
        <pc:picChg chg="add mod">
          <ac:chgData name="Carrie Sant" userId="9a2e63a0-f98e-4583-8165-984440764141" providerId="ADAL" clId="{87E6D2DF-99EC-4EA6-8694-09D5FB20EE63}" dt="2020-10-16T09:22:22.684" v="1791" actId="1076"/>
          <ac:picMkLst>
            <pc:docMk/>
            <pc:sldMk cId="2211098027" sldId="271"/>
            <ac:picMk id="7172" creationId="{37BDEE8D-93BA-452B-9509-442CD4D422E1}"/>
          </ac:picMkLst>
        </pc:picChg>
        <pc:picChg chg="add mod">
          <ac:chgData name="Carrie Sant" userId="9a2e63a0-f98e-4583-8165-984440764141" providerId="ADAL" clId="{87E6D2DF-99EC-4EA6-8694-09D5FB20EE63}" dt="2020-10-22T08:19:53.402" v="5372" actId="962"/>
          <ac:picMkLst>
            <pc:docMk/>
            <pc:sldMk cId="2211098027" sldId="271"/>
            <ac:picMk id="7174" creationId="{029BFD86-36C3-4912-B9D7-5B01D1DCE920}"/>
          </ac:picMkLst>
        </pc:picChg>
      </pc:sldChg>
      <pc:sldChg chg="addSp delSp modSp add mod ord modNotesTx">
        <pc:chgData name="Carrie Sant" userId="9a2e63a0-f98e-4583-8165-984440764141" providerId="ADAL" clId="{87E6D2DF-99EC-4EA6-8694-09D5FB20EE63}" dt="2020-10-22T08:20:23.244" v="5608" actId="962"/>
        <pc:sldMkLst>
          <pc:docMk/>
          <pc:sldMk cId="4112505653" sldId="272"/>
        </pc:sldMkLst>
        <pc:spChg chg="mod">
          <ac:chgData name="Carrie Sant" userId="9a2e63a0-f98e-4583-8165-984440764141" providerId="ADAL" clId="{87E6D2DF-99EC-4EA6-8694-09D5FB20EE63}" dt="2020-10-16T08:49:05.083" v="1320" actId="20577"/>
          <ac:spMkLst>
            <pc:docMk/>
            <pc:sldMk cId="4112505653" sldId="272"/>
            <ac:spMk id="4" creationId="{B673FD3C-84E6-4390-ABE9-041CBA8B1DA2}"/>
          </ac:spMkLst>
        </pc:spChg>
        <pc:spChg chg="mod">
          <ac:chgData name="Carrie Sant" userId="9a2e63a0-f98e-4583-8165-984440764141" providerId="ADAL" clId="{87E6D2DF-99EC-4EA6-8694-09D5FB20EE63}" dt="2020-10-16T09:26:02.883" v="1816" actId="14100"/>
          <ac:spMkLst>
            <pc:docMk/>
            <pc:sldMk cId="4112505653" sldId="272"/>
            <ac:spMk id="5" creationId="{002FC239-2E32-437B-A470-898F64C521AD}"/>
          </ac:spMkLst>
        </pc:spChg>
        <pc:picChg chg="del">
          <ac:chgData name="Carrie Sant" userId="9a2e63a0-f98e-4583-8165-984440764141" providerId="ADAL" clId="{87E6D2DF-99EC-4EA6-8694-09D5FB20EE63}" dt="2020-10-16T08:49:40.198" v="1534" actId="478"/>
          <ac:picMkLst>
            <pc:docMk/>
            <pc:sldMk cId="4112505653" sldId="272"/>
            <ac:picMk id="1026" creationId="{9822DF91-38A8-4396-94DC-01FCEE92541E}"/>
          </ac:picMkLst>
        </pc:picChg>
        <pc:picChg chg="add mod">
          <ac:chgData name="Carrie Sant" userId="9a2e63a0-f98e-4583-8165-984440764141" providerId="ADAL" clId="{87E6D2DF-99EC-4EA6-8694-09D5FB20EE63}" dt="2020-10-22T08:20:23.244" v="5608" actId="962"/>
          <ac:picMkLst>
            <pc:docMk/>
            <pc:sldMk cId="4112505653" sldId="272"/>
            <ac:picMk id="3074" creationId="{59BC8EF0-8BB5-407D-9BC4-3EF31E6AA0A7}"/>
          </ac:picMkLst>
        </pc:picChg>
      </pc:sldChg>
    </pc:docChg>
  </pc:docChgLst>
  <pc:docChgLst>
    <pc:chgData name="Carrie Sant" userId="S::carrie.sant_fitzroy.org#ext#@natspec.org.uk::bb20c22c-5c1c-41b2-835c-cbf64b37346c" providerId="AD" clId="Web-{262F33E3-500F-62BE-797B-D9A433295377}"/>
    <pc:docChg chg="modSld">
      <pc:chgData name="Carrie Sant" userId="S::carrie.sant_fitzroy.org#ext#@natspec.org.uk::bb20c22c-5c1c-41b2-835c-cbf64b37346c" providerId="AD" clId="Web-{262F33E3-500F-62BE-797B-D9A433295377}" dt="2020-10-22T08:23:10.072" v="0" actId="1076"/>
      <pc:docMkLst>
        <pc:docMk/>
      </pc:docMkLst>
      <pc:sldChg chg="modSp">
        <pc:chgData name="Carrie Sant" userId="S::carrie.sant_fitzroy.org#ext#@natspec.org.uk::bb20c22c-5c1c-41b2-835c-cbf64b37346c" providerId="AD" clId="Web-{262F33E3-500F-62BE-797B-D9A433295377}" dt="2020-10-22T08:23:10.072" v="0" actId="1076"/>
        <pc:sldMkLst>
          <pc:docMk/>
          <pc:sldMk cId="3489258916" sldId="264"/>
        </pc:sldMkLst>
        <pc:picChg chg="mod">
          <ac:chgData name="Carrie Sant" userId="S::carrie.sant_fitzroy.org#ext#@natspec.org.uk::bb20c22c-5c1c-41b2-835c-cbf64b37346c" providerId="AD" clId="Web-{262F33E3-500F-62BE-797B-D9A433295377}" dt="2020-10-22T08:23:10.072" v="0" actId="1076"/>
          <ac:picMkLst>
            <pc:docMk/>
            <pc:sldMk cId="3489258916" sldId="264"/>
            <ac:picMk id="6" creationId="{552C7270-8998-4A5E-B9E6-24C74C7B618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04" charset="0"/>
              </a:defRPr>
            </a:lvl1pPr>
          </a:lstStyle>
          <a:p>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4" charset="0"/>
              </a:defRPr>
            </a:lvl1pPr>
          </a:lstStyle>
          <a:p>
            <a:fld id="{4697DA4C-845D-49C4-875F-A8FD84CB0DD8}" type="datetime1">
              <a:rPr lang="en-GB" altLang="en-US"/>
              <a:pPr/>
              <a:t>02/11/2020</a:t>
            </a:fld>
            <a:endParaRPr lang="en-GB"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04" charset="0"/>
              </a:defRPr>
            </a:lvl1pPr>
          </a:lstStyle>
          <a:p>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4" charset="0"/>
              </a:defRPr>
            </a:lvl1pPr>
          </a:lstStyle>
          <a:p>
            <a:fld id="{25A724B1-8A38-4136-A01E-238578851712}" type="slidenum">
              <a:rPr lang="en-GB" altLang="en-US"/>
              <a:pPr/>
              <a:t>‹#›</a:t>
            </a:fld>
            <a:endParaRPr lang="en-GB" altLang="en-US"/>
          </a:p>
        </p:txBody>
      </p:sp>
    </p:spTree>
    <p:extLst>
      <p:ext uri="{BB962C8B-B14F-4D97-AF65-F5344CB8AC3E}">
        <p14:creationId xmlns:p14="http://schemas.microsoft.com/office/powerpoint/2010/main" val="77608591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4" charset="-128"/>
        <a:cs typeface="ＭＳ Ｐゴシック" pitchFamily="-10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4" charset="-128"/>
        <a:cs typeface="ＭＳ Ｐゴシック" pitchFamily="-104"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4" charset="-128"/>
        <a:cs typeface="ＭＳ Ｐゴシック" pitchFamily="-104"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4" charset="-128"/>
        <a:cs typeface="ＭＳ Ｐゴシック" pitchFamily="-104" charset="-128"/>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4" charset="-128"/>
        <a:cs typeface="ＭＳ Ｐゴシック" pitchFamily="-10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A724B1-8A38-4136-A01E-238578851712}" type="slidenum">
              <a:rPr lang="en-GB" altLang="en-US" smtClean="0"/>
              <a:pPr/>
              <a:t>14</a:t>
            </a:fld>
            <a:endParaRPr lang="en-GB" altLang="en-US"/>
          </a:p>
        </p:txBody>
      </p:sp>
    </p:spTree>
    <p:extLst>
      <p:ext uri="{BB962C8B-B14F-4D97-AF65-F5344CB8AC3E}">
        <p14:creationId xmlns:p14="http://schemas.microsoft.com/office/powerpoint/2010/main" val="18554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Data protection, capacity &amp; consent – risk assessed, best interests of the individuals, no personal data as such being shared e.g. names, addresses, only their searchable content – services recommended to clear on a regular basis </a:t>
            </a:r>
          </a:p>
          <a:p>
            <a:pPr marL="171450" indent="-171450">
              <a:buFontTx/>
              <a:buChar char="-"/>
            </a:pPr>
            <a:r>
              <a:rPr lang="en-GB" dirty="0" err="1"/>
              <a:t>FitzRoy</a:t>
            </a:r>
            <a:r>
              <a:rPr lang="en-GB" dirty="0"/>
              <a:t>, or the individual, monitoring of changes to privacy settings, Ts &amp; Cs,</a:t>
            </a:r>
          </a:p>
          <a:p>
            <a:pPr marL="171450" indent="-171450">
              <a:buFontTx/>
              <a:buChar char="-"/>
            </a:pPr>
            <a:r>
              <a:rPr lang="en-GB" dirty="0"/>
              <a:t>Not all properties have </a:t>
            </a:r>
            <a:r>
              <a:rPr lang="en-GB" dirty="0" err="1"/>
              <a:t>wifi</a:t>
            </a:r>
            <a:r>
              <a:rPr lang="en-GB" dirty="0"/>
              <a:t> or good </a:t>
            </a:r>
            <a:r>
              <a:rPr lang="en-GB" dirty="0" err="1"/>
              <a:t>wifi</a:t>
            </a:r>
            <a:r>
              <a:rPr lang="en-GB" dirty="0"/>
              <a:t>, not all have in their own spaces, difficulties at day service due to type of </a:t>
            </a:r>
            <a:r>
              <a:rPr lang="en-GB" dirty="0" err="1"/>
              <a:t>wifi</a:t>
            </a:r>
            <a:r>
              <a:rPr lang="en-GB" dirty="0"/>
              <a:t> network</a:t>
            </a:r>
          </a:p>
          <a:p>
            <a:pPr marL="171450" indent="-171450">
              <a:buFontTx/>
              <a:buChar char="-"/>
            </a:pPr>
            <a:r>
              <a:rPr lang="en-GB" dirty="0"/>
              <a:t>Smartphone required to connect to …not all PWS have, not all staff have, often reliant on managers</a:t>
            </a:r>
          </a:p>
          <a:p>
            <a:pPr marL="171450" indent="-171450">
              <a:buFontTx/>
              <a:buChar char="-"/>
            </a:pPr>
            <a:r>
              <a:rPr lang="en-GB" dirty="0"/>
              <a:t>Not all of the people we support have clear speech that is easily recognised – either inconsistent and frustrating or doesn’t work at all and then they are excluded</a:t>
            </a:r>
          </a:p>
          <a:p>
            <a:pPr marL="171450" indent="-171450">
              <a:buFontTx/>
              <a:buChar char="-"/>
            </a:pPr>
            <a:r>
              <a:rPr lang="en-GB" dirty="0"/>
              <a:t>Relatively low cost for the dot but prices go up from there, additional costs to be able to connect to environment, </a:t>
            </a:r>
          </a:p>
          <a:p>
            <a:pPr marL="171450" indent="-171450">
              <a:buFontTx/>
              <a:buChar char="-"/>
            </a:pPr>
            <a:r>
              <a:rPr lang="en-GB" dirty="0"/>
              <a:t>Further complexity if you begin to try and connect to mains lighting etc e.g. SL with fitted LED lamps…just can’t be done</a:t>
            </a:r>
          </a:p>
          <a:p>
            <a:pPr marL="171450" indent="-171450">
              <a:buFontTx/>
              <a:buChar char="-"/>
            </a:pPr>
            <a:r>
              <a:rPr lang="en-GB" dirty="0"/>
              <a:t>Staff varied in their technical skills, knowledge of smart speakers and smart phones &amp; confidence in setting up and starting to use</a:t>
            </a:r>
          </a:p>
        </p:txBody>
      </p:sp>
      <p:sp>
        <p:nvSpPr>
          <p:cNvPr id="4" name="Slide Number Placeholder 3"/>
          <p:cNvSpPr>
            <a:spLocks noGrp="1"/>
          </p:cNvSpPr>
          <p:nvPr>
            <p:ph type="sldNum" sz="quarter" idx="5"/>
          </p:nvPr>
        </p:nvSpPr>
        <p:spPr/>
        <p:txBody>
          <a:bodyPr/>
          <a:lstStyle/>
          <a:p>
            <a:fld id="{25A724B1-8A38-4136-A01E-238578851712}" type="slidenum">
              <a:rPr lang="en-GB" altLang="en-US" smtClean="0"/>
              <a:pPr/>
              <a:t>15</a:t>
            </a:fld>
            <a:endParaRPr lang="en-GB" altLang="en-US"/>
          </a:p>
        </p:txBody>
      </p:sp>
    </p:spTree>
    <p:extLst>
      <p:ext uri="{BB962C8B-B14F-4D97-AF65-F5344CB8AC3E}">
        <p14:creationId xmlns:p14="http://schemas.microsoft.com/office/powerpoint/2010/main" val="1633942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Taking into account all of the challenges previously listed</a:t>
            </a:r>
          </a:p>
        </p:txBody>
      </p:sp>
      <p:sp>
        <p:nvSpPr>
          <p:cNvPr id="4" name="Slide Number Placeholder 3"/>
          <p:cNvSpPr>
            <a:spLocks noGrp="1"/>
          </p:cNvSpPr>
          <p:nvPr>
            <p:ph type="sldNum" sz="quarter" idx="5"/>
          </p:nvPr>
        </p:nvSpPr>
        <p:spPr/>
        <p:txBody>
          <a:bodyPr/>
          <a:lstStyle/>
          <a:p>
            <a:fld id="{25A724B1-8A38-4136-A01E-238578851712}" type="slidenum">
              <a:rPr lang="en-GB" altLang="en-US" smtClean="0"/>
              <a:pPr/>
              <a:t>16</a:t>
            </a:fld>
            <a:endParaRPr lang="en-GB" altLang="en-US"/>
          </a:p>
        </p:txBody>
      </p:sp>
    </p:spTree>
    <p:extLst>
      <p:ext uri="{BB962C8B-B14F-4D97-AF65-F5344CB8AC3E}">
        <p14:creationId xmlns:p14="http://schemas.microsoft.com/office/powerpoint/2010/main" val="4202490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A724B1-8A38-4136-A01E-238578851712}" type="slidenum">
              <a:rPr lang="en-GB" altLang="en-US" smtClean="0"/>
              <a:pPr/>
              <a:t>17</a:t>
            </a:fld>
            <a:endParaRPr lang="en-GB" altLang="en-US"/>
          </a:p>
        </p:txBody>
      </p:sp>
    </p:spTree>
    <p:extLst>
      <p:ext uri="{BB962C8B-B14F-4D97-AF65-F5344CB8AC3E}">
        <p14:creationId xmlns:p14="http://schemas.microsoft.com/office/powerpoint/2010/main" val="2876774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6182" y="2130425"/>
            <a:ext cx="7772400" cy="1470025"/>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346182" y="3886200"/>
            <a:ext cx="6400800" cy="1752600"/>
          </a:xfrm>
        </p:spPr>
        <p:txBody>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56295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952998"/>
            <a:ext cx="5486400" cy="460520"/>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1212273"/>
            <a:ext cx="5486400" cy="365991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495636"/>
            <a:ext cx="5486400" cy="6765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3251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04208"/>
            <a:ext cx="8229600" cy="1143000"/>
          </a:xfrm>
        </p:spPr>
        <p:txBody>
          <a:bodyPr/>
          <a:lstStyle/>
          <a:p>
            <a:r>
              <a:rPr lang="en-US"/>
              <a:t>Click to edit Master title style</a:t>
            </a:r>
          </a:p>
        </p:txBody>
      </p:sp>
      <p:sp>
        <p:nvSpPr>
          <p:cNvPr id="3" name="Vertical Text Placeholder 2"/>
          <p:cNvSpPr>
            <a:spLocks noGrp="1"/>
          </p:cNvSpPr>
          <p:nvPr>
            <p:ph type="body" orient="vert" idx="1"/>
          </p:nvPr>
        </p:nvSpPr>
        <p:spPr>
          <a:xfrm>
            <a:off x="457200" y="2505364"/>
            <a:ext cx="8229600" cy="36207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0142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2272"/>
            <a:ext cx="2057400" cy="491389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2272"/>
            <a:ext cx="6019800" cy="49369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6709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99249"/>
            <a:ext cx="82296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2506477"/>
            <a:ext cx="8229600" cy="3619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4832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99249"/>
            <a:ext cx="82296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2506477"/>
            <a:ext cx="8229600" cy="3619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79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99249"/>
            <a:ext cx="82296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2506477"/>
            <a:ext cx="8229600" cy="3619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550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51827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99249"/>
            <a:ext cx="82296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2506477"/>
            <a:ext cx="8229600" cy="3619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8594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8577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95821"/>
            <a:ext cx="82296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470727"/>
            <a:ext cx="4038600" cy="36554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470727"/>
            <a:ext cx="4038600" cy="36554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6153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274"/>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5156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348181"/>
            <a:ext cx="4040188" cy="27779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50449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348181"/>
            <a:ext cx="4041775" cy="27779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007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95822"/>
            <a:ext cx="8229600" cy="1143000"/>
          </a:xfrm>
        </p:spPr>
        <p:txBody>
          <a:bodyPr/>
          <a:lstStyle/>
          <a:p>
            <a:r>
              <a:rPr lang="en-US"/>
              <a:t>Click to edit Master title style</a:t>
            </a:r>
          </a:p>
        </p:txBody>
      </p:sp>
    </p:spTree>
    <p:extLst>
      <p:ext uri="{BB962C8B-B14F-4D97-AF65-F5344CB8AC3E}">
        <p14:creationId xmlns:p14="http://schemas.microsoft.com/office/powerpoint/2010/main" val="411565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968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00727"/>
            <a:ext cx="3008313" cy="1242868"/>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212272"/>
            <a:ext cx="5111750" cy="49600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563091"/>
            <a:ext cx="3008313" cy="35630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08116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4" charset="0"/>
              </a:defRPr>
            </a:lvl1pPr>
          </a:lstStyle>
          <a:p>
            <a:fld id="{DCE54A78-09E0-41C1-AADC-E15B1230877D}" type="datetime1">
              <a:rPr lang="en-GB" altLang="en-US"/>
              <a:pPr/>
              <a:t>02/11/2020</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4"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4" charset="0"/>
              </a:defRPr>
            </a:lvl1pPr>
          </a:lstStyle>
          <a:p>
            <a:fld id="{2F4F4B2E-D492-4927-8D86-3E46D7547420}"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988"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4" r:id="rId13"/>
    <p:sldLayoutId id="2147484015" r:id="rId14"/>
    <p:sldLayoutId id="2147484026" r:id="rId15"/>
  </p:sldLayoutIdLst>
  <p:txStyles>
    <p:titleStyle>
      <a:lvl1pPr algn="ctr" defTabSz="457200" rtl="0" eaLnBrk="1" fontAlgn="base" hangingPunct="1">
        <a:spcBef>
          <a:spcPct val="0"/>
        </a:spcBef>
        <a:spcAft>
          <a:spcPct val="0"/>
        </a:spcAft>
        <a:defRPr sz="4400" kern="1200">
          <a:solidFill>
            <a:srgbClr val="333333"/>
          </a:solidFill>
          <a:latin typeface="Arial"/>
          <a:ea typeface="ＭＳ Ｐゴシック" pitchFamily="-104" charset="-128"/>
          <a:cs typeface="ＭＳ Ｐゴシック" pitchFamily="-104" charset="-128"/>
        </a:defRPr>
      </a:lvl1pPr>
      <a:lvl2pPr algn="ctr" defTabSz="457200" rtl="0" eaLnBrk="1" fontAlgn="base" hangingPunct="1">
        <a:spcBef>
          <a:spcPct val="0"/>
        </a:spcBef>
        <a:spcAft>
          <a:spcPct val="0"/>
        </a:spcAft>
        <a:defRPr sz="4400">
          <a:solidFill>
            <a:srgbClr val="333333"/>
          </a:solidFill>
          <a:latin typeface="Arial" pitchFamily="-95" charset="0"/>
          <a:ea typeface="ＭＳ Ｐゴシック" pitchFamily="-104" charset="-128"/>
          <a:cs typeface="ＭＳ Ｐゴシック" pitchFamily="-104" charset="-128"/>
        </a:defRPr>
      </a:lvl2pPr>
      <a:lvl3pPr algn="ctr" defTabSz="457200" rtl="0" eaLnBrk="1" fontAlgn="base" hangingPunct="1">
        <a:spcBef>
          <a:spcPct val="0"/>
        </a:spcBef>
        <a:spcAft>
          <a:spcPct val="0"/>
        </a:spcAft>
        <a:defRPr sz="4400">
          <a:solidFill>
            <a:srgbClr val="333333"/>
          </a:solidFill>
          <a:latin typeface="Arial" pitchFamily="-95" charset="0"/>
          <a:ea typeface="ＭＳ Ｐゴシック" pitchFamily="-104" charset="-128"/>
          <a:cs typeface="ＭＳ Ｐゴシック" pitchFamily="-104" charset="-128"/>
        </a:defRPr>
      </a:lvl3pPr>
      <a:lvl4pPr algn="ctr" defTabSz="457200" rtl="0" eaLnBrk="1" fontAlgn="base" hangingPunct="1">
        <a:spcBef>
          <a:spcPct val="0"/>
        </a:spcBef>
        <a:spcAft>
          <a:spcPct val="0"/>
        </a:spcAft>
        <a:defRPr sz="4400">
          <a:solidFill>
            <a:srgbClr val="333333"/>
          </a:solidFill>
          <a:latin typeface="Arial" pitchFamily="-95" charset="0"/>
          <a:ea typeface="ＭＳ Ｐゴシック" pitchFamily="-104" charset="-128"/>
          <a:cs typeface="ＭＳ Ｐゴシック" pitchFamily="-104" charset="-128"/>
        </a:defRPr>
      </a:lvl4pPr>
      <a:lvl5pPr algn="ctr" defTabSz="457200" rtl="0" eaLnBrk="1" fontAlgn="base" hangingPunct="1">
        <a:spcBef>
          <a:spcPct val="0"/>
        </a:spcBef>
        <a:spcAft>
          <a:spcPct val="0"/>
        </a:spcAft>
        <a:defRPr sz="4400">
          <a:solidFill>
            <a:srgbClr val="333333"/>
          </a:solidFill>
          <a:latin typeface="Arial" pitchFamily="-95" charset="0"/>
          <a:ea typeface="ＭＳ Ｐゴシック" pitchFamily="-104" charset="-128"/>
          <a:cs typeface="ＭＳ Ｐゴシック" pitchFamily="-104" charset="-128"/>
        </a:defRPr>
      </a:lvl5pPr>
      <a:lvl6pPr marL="457200" algn="ctr" defTabSz="457200" rtl="0" eaLnBrk="1" fontAlgn="base" hangingPunct="1">
        <a:spcBef>
          <a:spcPct val="0"/>
        </a:spcBef>
        <a:spcAft>
          <a:spcPct val="0"/>
        </a:spcAft>
        <a:defRPr sz="4400">
          <a:solidFill>
            <a:srgbClr val="333333"/>
          </a:solidFill>
          <a:latin typeface="Arial" pitchFamily="-95" charset="0"/>
          <a:ea typeface="ＭＳ Ｐゴシック" pitchFamily="-104" charset="-128"/>
          <a:cs typeface="ＭＳ Ｐゴシック" pitchFamily="-104" charset="-128"/>
        </a:defRPr>
      </a:lvl6pPr>
      <a:lvl7pPr marL="914400" algn="ctr" defTabSz="457200" rtl="0" eaLnBrk="1" fontAlgn="base" hangingPunct="1">
        <a:spcBef>
          <a:spcPct val="0"/>
        </a:spcBef>
        <a:spcAft>
          <a:spcPct val="0"/>
        </a:spcAft>
        <a:defRPr sz="4400">
          <a:solidFill>
            <a:srgbClr val="333333"/>
          </a:solidFill>
          <a:latin typeface="Arial" pitchFamily="-95" charset="0"/>
          <a:ea typeface="ＭＳ Ｐゴシック" pitchFamily="-104" charset="-128"/>
          <a:cs typeface="ＭＳ Ｐゴシック" pitchFamily="-104" charset="-128"/>
        </a:defRPr>
      </a:lvl7pPr>
      <a:lvl8pPr marL="1371600" algn="ctr" defTabSz="457200" rtl="0" eaLnBrk="1" fontAlgn="base" hangingPunct="1">
        <a:spcBef>
          <a:spcPct val="0"/>
        </a:spcBef>
        <a:spcAft>
          <a:spcPct val="0"/>
        </a:spcAft>
        <a:defRPr sz="4400">
          <a:solidFill>
            <a:srgbClr val="333333"/>
          </a:solidFill>
          <a:latin typeface="Arial" pitchFamily="-95" charset="0"/>
          <a:ea typeface="ＭＳ Ｐゴシック" pitchFamily="-104" charset="-128"/>
          <a:cs typeface="ＭＳ Ｐゴシック" pitchFamily="-104" charset="-128"/>
        </a:defRPr>
      </a:lvl8pPr>
      <a:lvl9pPr marL="1828800" algn="ctr" defTabSz="457200" rtl="0" eaLnBrk="1" fontAlgn="base" hangingPunct="1">
        <a:spcBef>
          <a:spcPct val="0"/>
        </a:spcBef>
        <a:spcAft>
          <a:spcPct val="0"/>
        </a:spcAft>
        <a:defRPr sz="4400">
          <a:solidFill>
            <a:srgbClr val="333333"/>
          </a:solidFill>
          <a:latin typeface="Arial" pitchFamily="-95" charset="0"/>
          <a:ea typeface="ＭＳ Ｐゴシック" pitchFamily="-104" charset="-128"/>
          <a:cs typeface="ＭＳ Ｐゴシック" pitchFamily="-104"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333333"/>
          </a:solidFill>
          <a:latin typeface="Arial"/>
          <a:ea typeface="ＭＳ Ｐゴシック" pitchFamily="-104" charset="-128"/>
          <a:cs typeface="ＭＳ Ｐゴシック" pitchFamily="-104" charset="-128"/>
        </a:defRPr>
      </a:lvl1pPr>
      <a:lvl2pPr marL="742950" indent="-285750" algn="l" defTabSz="457200" rtl="0" eaLnBrk="1" fontAlgn="base" hangingPunct="1">
        <a:spcBef>
          <a:spcPct val="20000"/>
        </a:spcBef>
        <a:spcAft>
          <a:spcPct val="0"/>
        </a:spcAft>
        <a:buFont typeface="Arial" charset="0"/>
        <a:buChar char="–"/>
        <a:defRPr sz="2800" kern="1200">
          <a:solidFill>
            <a:srgbClr val="333333"/>
          </a:solidFill>
          <a:latin typeface="Arial"/>
          <a:ea typeface="ＭＳ Ｐゴシック" pitchFamily="-104" charset="-128"/>
          <a:cs typeface="ＭＳ Ｐゴシック" pitchFamily="-104" charset="-128"/>
        </a:defRPr>
      </a:lvl2pPr>
      <a:lvl3pPr marL="1143000" indent="-228600" algn="l" defTabSz="457200" rtl="0" eaLnBrk="1" fontAlgn="base" hangingPunct="1">
        <a:spcBef>
          <a:spcPct val="20000"/>
        </a:spcBef>
        <a:spcAft>
          <a:spcPct val="0"/>
        </a:spcAft>
        <a:buFont typeface="Arial" charset="0"/>
        <a:buChar char="•"/>
        <a:defRPr sz="2400" kern="1200">
          <a:solidFill>
            <a:srgbClr val="333333"/>
          </a:solidFill>
          <a:latin typeface="Arial"/>
          <a:ea typeface="ＭＳ Ｐゴシック" pitchFamily="-104" charset="-128"/>
          <a:cs typeface="ＭＳ Ｐゴシック" pitchFamily="-104" charset="-128"/>
        </a:defRPr>
      </a:lvl3pPr>
      <a:lvl4pPr marL="1600200" indent="-228600" algn="l" defTabSz="457200" rtl="0" eaLnBrk="1" fontAlgn="base" hangingPunct="1">
        <a:spcBef>
          <a:spcPct val="20000"/>
        </a:spcBef>
        <a:spcAft>
          <a:spcPct val="0"/>
        </a:spcAft>
        <a:buFont typeface="Arial" charset="0"/>
        <a:buChar char="–"/>
        <a:defRPr sz="2000" kern="1200">
          <a:solidFill>
            <a:srgbClr val="333333"/>
          </a:solidFill>
          <a:latin typeface="Arial"/>
          <a:ea typeface="ＭＳ Ｐゴシック" pitchFamily="-104" charset="-128"/>
          <a:cs typeface="ＭＳ Ｐゴシック" pitchFamily="-104" charset="-128"/>
        </a:defRPr>
      </a:lvl4pPr>
      <a:lvl5pPr marL="2057400" indent="-228600" algn="l" defTabSz="457200" rtl="0" eaLnBrk="1" fontAlgn="base" hangingPunct="1">
        <a:spcBef>
          <a:spcPct val="20000"/>
        </a:spcBef>
        <a:spcAft>
          <a:spcPct val="0"/>
        </a:spcAft>
        <a:buFont typeface="Arial" charset="0"/>
        <a:buChar char="»"/>
        <a:defRPr sz="2000" kern="1200">
          <a:solidFill>
            <a:srgbClr val="333333"/>
          </a:solidFill>
          <a:latin typeface="Arial"/>
          <a:ea typeface="ＭＳ Ｐゴシック" pitchFamily="-104" charset="-128"/>
          <a:cs typeface="ＭＳ Ｐゴシック" pitchFamily="-10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2.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www.fitzroy.org/" TargetMode="External"/><Relationship Id="rId11" Type="http://schemas.openxmlformats.org/officeDocument/2006/relationships/image" Target="../media/image31.png"/><Relationship Id="rId5" Type="http://schemas.openxmlformats.org/officeDocument/2006/relationships/hyperlink" Target="mailto:carrie.sant@fitzroy.org" TargetMode="External"/><Relationship Id="rId10" Type="http://schemas.openxmlformats.org/officeDocument/2006/relationships/image" Target="../media/image30.svg"/><Relationship Id="rId4" Type="http://schemas.openxmlformats.org/officeDocument/2006/relationships/image" Target="../media/image26.jpe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ctrTitle"/>
          </p:nvPr>
        </p:nvSpPr>
        <p:spPr>
          <a:xfrm>
            <a:off x="346074" y="2486149"/>
            <a:ext cx="8797926" cy="1470025"/>
          </a:xfrm>
        </p:spPr>
        <p:txBody>
          <a:bodyPr/>
          <a:lstStyle/>
          <a:p>
            <a:pPr eaLnBrk="1" hangingPunct="1"/>
            <a:r>
              <a:rPr lang="en-US" altLang="en-US" sz="4000" dirty="0">
                <a:latin typeface="Museo Sans Rounded 900" panose="02000000000000000000" pitchFamily="50" charset="0"/>
              </a:rPr>
              <a:t>Echo Dots &amp; </a:t>
            </a:r>
            <a:br>
              <a:rPr lang="en-US" altLang="en-US" sz="4000" dirty="0">
                <a:latin typeface="Museo Sans Rounded 900" panose="02000000000000000000" pitchFamily="50" charset="0"/>
              </a:rPr>
            </a:br>
            <a:r>
              <a:rPr lang="en-US" altLang="en-US" sz="4000" dirty="0">
                <a:latin typeface="Museo Sans Rounded 900" panose="02000000000000000000" pitchFamily="50" charset="0"/>
              </a:rPr>
              <a:t>Adults with Learning Disabilities </a:t>
            </a:r>
          </a:p>
        </p:txBody>
      </p:sp>
      <p:sp>
        <p:nvSpPr>
          <p:cNvPr id="56323" name="Subtitle 2"/>
          <p:cNvSpPr>
            <a:spLocks noGrp="1"/>
          </p:cNvSpPr>
          <p:nvPr>
            <p:ph type="subTitle" idx="1"/>
          </p:nvPr>
        </p:nvSpPr>
        <p:spPr>
          <a:xfrm>
            <a:off x="346074" y="3978613"/>
            <a:ext cx="8525551" cy="1752600"/>
          </a:xfrm>
        </p:spPr>
        <p:txBody>
          <a:bodyPr/>
          <a:lstStyle/>
          <a:p>
            <a:pPr eaLnBrk="1" hangingPunct="1"/>
            <a:r>
              <a:rPr lang="en-US" altLang="en-US" dirty="0">
                <a:latin typeface="Museo Sans Rounded 700" panose="02000000000000000000" pitchFamily="50" charset="0"/>
              </a:rPr>
              <a:t>Carrie Sant</a:t>
            </a:r>
          </a:p>
          <a:p>
            <a:pPr eaLnBrk="1" hangingPunct="1"/>
            <a:r>
              <a:rPr lang="en-US" altLang="en-US" dirty="0">
                <a:latin typeface="Museo Sans Rounded 700" panose="02000000000000000000" pitchFamily="50" charset="0"/>
              </a:rPr>
              <a:t>Active Support &amp; Assistive Technology Lead</a:t>
            </a:r>
          </a:p>
          <a:p>
            <a:pPr eaLnBrk="1" hangingPunct="1"/>
            <a:r>
              <a:rPr lang="en-US" altLang="en-US" dirty="0">
                <a:latin typeface="Museo Sans Rounded 700" panose="02000000000000000000" pitchFamily="50" charset="0"/>
              </a:rPr>
              <a:t>Fitzroy</a:t>
            </a:r>
          </a:p>
        </p:txBody>
      </p:sp>
      <p:pic>
        <p:nvPicPr>
          <p:cNvPr id="1052" name="Picture 28" descr="Amazon Dot Rd Gen - Amazon Echo Dot (3rd Gen) Clipart (#2842487) - PikPng">
            <a:extLst>
              <a:ext uri="{FF2B5EF4-FFF2-40B4-BE49-F238E27FC236}">
                <a16:creationId xmlns:a16="http://schemas.microsoft.com/office/drawing/2014/main" id="{06112776-E0E3-4C93-AA5D-656BE1D10C46}"/>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3653613" y="302982"/>
            <a:ext cx="5490387" cy="2464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0A8A2C7-6786-4FAC-AA66-A336FFD0CB2D}"/>
              </a:ext>
            </a:extLst>
          </p:cNvPr>
          <p:cNvSpPr>
            <a:spLocks noGrp="1"/>
          </p:cNvSpPr>
          <p:nvPr>
            <p:ph type="title"/>
          </p:nvPr>
        </p:nvSpPr>
        <p:spPr>
          <a:xfrm>
            <a:off x="457200" y="1199249"/>
            <a:ext cx="8229600" cy="1143000"/>
          </a:xfrm>
        </p:spPr>
        <p:txBody>
          <a:bodyPr/>
          <a:lstStyle/>
          <a:p>
            <a:r>
              <a:rPr lang="en-GB" dirty="0">
                <a:latin typeface="Museo Sans Rounded 900" panose="02000000000000000000" pitchFamily="50" charset="0"/>
              </a:rPr>
              <a:t>Successes</a:t>
            </a:r>
          </a:p>
        </p:txBody>
      </p:sp>
      <p:sp>
        <p:nvSpPr>
          <p:cNvPr id="8" name="TextBox 7">
            <a:extLst>
              <a:ext uri="{FF2B5EF4-FFF2-40B4-BE49-F238E27FC236}">
                <a16:creationId xmlns:a16="http://schemas.microsoft.com/office/drawing/2014/main" id="{0E19DF1E-31A2-4126-8721-8FF21F5CEA6E}"/>
              </a:ext>
            </a:extLst>
          </p:cNvPr>
          <p:cNvSpPr txBox="1"/>
          <p:nvPr/>
        </p:nvSpPr>
        <p:spPr>
          <a:xfrm>
            <a:off x="4114799" y="2342249"/>
            <a:ext cx="4756825" cy="3510961"/>
          </a:xfrm>
          <a:prstGeom prst="rect">
            <a:avLst/>
          </a:prstGeom>
          <a:noFill/>
        </p:spPr>
        <p:txBody>
          <a:bodyPr wrap="square">
            <a:spAutoFit/>
          </a:bodyPr>
          <a:lstStyle/>
          <a:p>
            <a:pPr>
              <a:lnSpc>
                <a:spcPct val="150000"/>
              </a:lnSpc>
              <a:spcAft>
                <a:spcPts val="1000"/>
              </a:spcAft>
            </a:pPr>
            <a:r>
              <a:rPr lang="en-GB" sz="2400" b="1" dirty="0">
                <a:solidFill>
                  <a:schemeClr val="accent6">
                    <a:lumMod val="75000"/>
                  </a:schemeClr>
                </a:solidFill>
                <a:effectLst/>
                <a:latin typeface="Museo Sans Rounded 500" panose="02000000000000000000" pitchFamily="50" charset="0"/>
                <a:ea typeface="Arial" panose="020B0604020202020204" pitchFamily="34" charset="0"/>
                <a:cs typeface="Times New Roman" panose="02020603050405020304" pitchFamily="18" charset="0"/>
              </a:rPr>
              <a:t>Sam</a:t>
            </a:r>
            <a:r>
              <a:rPr lang="en-GB" sz="1800" b="1" dirty="0">
                <a:effectLst/>
                <a:latin typeface="Museo Sans Rounded 500" panose="02000000000000000000" pitchFamily="50" charset="0"/>
                <a:ea typeface="Arial" panose="020B0604020202020204" pitchFamily="34" charset="0"/>
                <a:cs typeface="Times New Roman" panose="02020603050405020304" pitchFamily="18" charset="0"/>
              </a:rPr>
              <a:t> </a:t>
            </a:r>
            <a:r>
              <a:rPr lang="en-GB" sz="1800" dirty="0">
                <a:effectLst/>
                <a:latin typeface="Museo Sans Rounded 500" panose="02000000000000000000" pitchFamily="50" charset="0"/>
                <a:ea typeface="Arial" panose="020B0604020202020204" pitchFamily="34" charset="0"/>
                <a:cs typeface="Times New Roman" panose="02020603050405020304" pitchFamily="18" charset="0"/>
              </a:rPr>
              <a:t>often speaks very quickly and can have difficulties in making herself understood. Staff can see a clear difference in Sam’s speech since she started interacting with Alexa as she needs to slow down and speak clearly for the echo to work properly for her. This is supporting her communication in other areas. </a:t>
            </a:r>
            <a:endParaRPr lang="en-GB" sz="1600" dirty="0">
              <a:effectLst/>
              <a:latin typeface="Museo Sans Rounded 500" panose="02000000000000000000" pitchFamily="50" charset="0"/>
              <a:ea typeface="Arial" panose="020B0604020202020204" pitchFamily="34" charset="0"/>
              <a:cs typeface="Times New Roman" panose="02020603050405020304" pitchFamily="18" charset="0"/>
            </a:endParaRPr>
          </a:p>
        </p:txBody>
      </p:sp>
      <p:pic>
        <p:nvPicPr>
          <p:cNvPr id="9" name="Picture 8" descr="Image shows a young woman sat near a christmas tree thinking about the answer to a question">
            <a:extLst>
              <a:ext uri="{FF2B5EF4-FFF2-40B4-BE49-F238E27FC236}">
                <a16:creationId xmlns:a16="http://schemas.microsoft.com/office/drawing/2014/main" id="{59944F7E-BEB3-4C62-8A3F-5C990BC13F14}"/>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272375" y="2774617"/>
            <a:ext cx="3463046" cy="2407991"/>
          </a:xfrm>
          <a:prstGeom prst="roundRect">
            <a:avLst>
              <a:gd name="adj" fmla="val 8594"/>
            </a:avLst>
          </a:prstGeom>
          <a:solidFill>
            <a:srgbClr val="FFFFFF">
              <a:shade val="85000"/>
            </a:srgbClr>
          </a:solidFill>
          <a:ln w="38100" cap="flat" cmpd="sng" algn="ctr">
            <a:solidFill>
              <a:srgbClr val="D1640E"/>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59634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0A8A2C7-6786-4FAC-AA66-A336FFD0CB2D}"/>
              </a:ext>
            </a:extLst>
          </p:cNvPr>
          <p:cNvSpPr>
            <a:spLocks noGrp="1"/>
          </p:cNvSpPr>
          <p:nvPr>
            <p:ph type="title"/>
          </p:nvPr>
        </p:nvSpPr>
        <p:spPr>
          <a:xfrm>
            <a:off x="457200" y="1199249"/>
            <a:ext cx="8229600" cy="1143000"/>
          </a:xfrm>
        </p:spPr>
        <p:txBody>
          <a:bodyPr/>
          <a:lstStyle/>
          <a:p>
            <a:r>
              <a:rPr lang="en-GB" dirty="0">
                <a:latin typeface="Museo Sans Rounded 900" panose="02000000000000000000" pitchFamily="50" charset="0"/>
              </a:rPr>
              <a:t>Successes</a:t>
            </a:r>
          </a:p>
        </p:txBody>
      </p:sp>
      <p:sp>
        <p:nvSpPr>
          <p:cNvPr id="6" name="TextBox 5">
            <a:extLst>
              <a:ext uri="{FF2B5EF4-FFF2-40B4-BE49-F238E27FC236}">
                <a16:creationId xmlns:a16="http://schemas.microsoft.com/office/drawing/2014/main" id="{E8581AB2-6C8D-4513-9B53-642C7F6AC945}"/>
              </a:ext>
            </a:extLst>
          </p:cNvPr>
          <p:cNvSpPr txBox="1"/>
          <p:nvPr/>
        </p:nvSpPr>
        <p:spPr>
          <a:xfrm>
            <a:off x="4163438" y="2183427"/>
            <a:ext cx="4980562" cy="3372462"/>
          </a:xfrm>
          <a:prstGeom prst="rect">
            <a:avLst/>
          </a:prstGeom>
          <a:noFill/>
        </p:spPr>
        <p:txBody>
          <a:bodyPr wrap="square">
            <a:spAutoFit/>
          </a:bodyPr>
          <a:lstStyle/>
          <a:p>
            <a:endParaRPr lang="en-GB" sz="1800" b="1" dirty="0">
              <a:effectLst/>
              <a:latin typeface="Museo Sans Rounded 500" panose="02000000000000000000" pitchFamily="50" charset="0"/>
              <a:ea typeface="Arial" panose="020B0604020202020204" pitchFamily="34" charset="0"/>
            </a:endParaRPr>
          </a:p>
          <a:p>
            <a:pPr>
              <a:lnSpc>
                <a:spcPct val="150000"/>
              </a:lnSpc>
            </a:pPr>
            <a:r>
              <a:rPr lang="en-GB" sz="2400" b="1" dirty="0">
                <a:solidFill>
                  <a:schemeClr val="accent6">
                    <a:lumMod val="75000"/>
                  </a:schemeClr>
                </a:solidFill>
                <a:effectLst/>
                <a:latin typeface="Museo Sans Rounded 500" panose="02000000000000000000" pitchFamily="50" charset="0"/>
                <a:ea typeface="Arial" panose="020B0604020202020204" pitchFamily="34" charset="0"/>
              </a:rPr>
              <a:t>Nat</a:t>
            </a:r>
            <a:r>
              <a:rPr lang="en-GB" sz="2000" b="1" dirty="0">
                <a:effectLst/>
                <a:latin typeface="Museo Sans Rounded 500" panose="02000000000000000000" pitchFamily="50" charset="0"/>
                <a:ea typeface="Arial" panose="020B0604020202020204" pitchFamily="34" charset="0"/>
              </a:rPr>
              <a:t> </a:t>
            </a:r>
            <a:r>
              <a:rPr lang="en-GB" sz="1800" dirty="0">
                <a:effectLst/>
                <a:latin typeface="Museo Sans Rounded 500" panose="02000000000000000000" pitchFamily="50" charset="0"/>
                <a:ea typeface="Arial" panose="020B0604020202020204" pitchFamily="34" charset="0"/>
              </a:rPr>
              <a:t>uses her dot in her room to play music and challenges Alexa to music quizzes! Nat can sometimes feel lonely but she loves the company Alexa provides when she is alone in her flat. Nat also uses hers to check the weather before she goes out as this can be a source of anxiety for her.</a:t>
            </a:r>
            <a:endParaRPr lang="en-GB" dirty="0">
              <a:latin typeface="Museo Sans Rounded 500" panose="02000000000000000000" pitchFamily="50" charset="0"/>
            </a:endParaRPr>
          </a:p>
        </p:txBody>
      </p:sp>
      <p:pic>
        <p:nvPicPr>
          <p:cNvPr id="10" name="Picture 9" descr="Image shows a young woman with an echo dot speaker on the table in front of her">
            <a:extLst>
              <a:ext uri="{FF2B5EF4-FFF2-40B4-BE49-F238E27FC236}">
                <a16:creationId xmlns:a16="http://schemas.microsoft.com/office/drawing/2014/main" id="{2A96DFD2-9EF0-4858-9D0B-517D8EE6F520}"/>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408562" y="2939789"/>
            <a:ext cx="3492000" cy="2616100"/>
          </a:xfrm>
          <a:prstGeom prst="roundRect">
            <a:avLst>
              <a:gd name="adj" fmla="val 8594"/>
            </a:avLst>
          </a:prstGeom>
          <a:solidFill>
            <a:srgbClr val="FFFFFF">
              <a:shade val="85000"/>
            </a:srgbClr>
          </a:solidFill>
          <a:ln w="38100" cap="flat" cmpd="sng" algn="ctr">
            <a:solidFill>
              <a:schemeClr val="accent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511940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0A8A2C7-6786-4FAC-AA66-A336FFD0CB2D}"/>
              </a:ext>
            </a:extLst>
          </p:cNvPr>
          <p:cNvSpPr>
            <a:spLocks noGrp="1"/>
          </p:cNvSpPr>
          <p:nvPr>
            <p:ph type="title"/>
          </p:nvPr>
        </p:nvSpPr>
        <p:spPr>
          <a:xfrm>
            <a:off x="457200" y="1199249"/>
            <a:ext cx="8229600" cy="1143000"/>
          </a:xfrm>
        </p:spPr>
        <p:txBody>
          <a:bodyPr/>
          <a:lstStyle/>
          <a:p>
            <a:r>
              <a:rPr lang="en-GB" dirty="0">
                <a:latin typeface="Museo Sans Rounded 900" panose="02000000000000000000" pitchFamily="50" charset="0"/>
              </a:rPr>
              <a:t>Successes</a:t>
            </a:r>
          </a:p>
        </p:txBody>
      </p:sp>
      <p:sp>
        <p:nvSpPr>
          <p:cNvPr id="8" name="TextBox 7">
            <a:extLst>
              <a:ext uri="{FF2B5EF4-FFF2-40B4-BE49-F238E27FC236}">
                <a16:creationId xmlns:a16="http://schemas.microsoft.com/office/drawing/2014/main" id="{C287C7C3-0941-4DD6-9ED0-7F515A396D0D}"/>
              </a:ext>
            </a:extLst>
          </p:cNvPr>
          <p:cNvSpPr txBox="1"/>
          <p:nvPr/>
        </p:nvSpPr>
        <p:spPr>
          <a:xfrm>
            <a:off x="304165" y="2737034"/>
            <a:ext cx="4572000" cy="2679067"/>
          </a:xfrm>
          <a:prstGeom prst="rect">
            <a:avLst/>
          </a:prstGeom>
          <a:noFill/>
        </p:spPr>
        <p:txBody>
          <a:bodyPr wrap="square">
            <a:spAutoFit/>
          </a:bodyPr>
          <a:lstStyle/>
          <a:p>
            <a:pPr>
              <a:lnSpc>
                <a:spcPct val="150000"/>
              </a:lnSpc>
              <a:spcAft>
                <a:spcPts val="1000"/>
              </a:spcAft>
            </a:pPr>
            <a:r>
              <a:rPr lang="en-GB" sz="2400" b="1" dirty="0">
                <a:solidFill>
                  <a:schemeClr val="accent6">
                    <a:lumMod val="75000"/>
                  </a:schemeClr>
                </a:solidFill>
                <a:effectLst/>
                <a:latin typeface="Museo Sans Rounded 500" panose="02000000000000000000" pitchFamily="50" charset="0"/>
                <a:ea typeface="Arial" panose="020B0604020202020204" pitchFamily="34" charset="0"/>
                <a:cs typeface="Times New Roman" panose="02020603050405020304" pitchFamily="18" charset="0"/>
              </a:rPr>
              <a:t>Jordan</a:t>
            </a:r>
            <a:r>
              <a:rPr lang="en-GB" sz="1800" dirty="0">
                <a:effectLst/>
                <a:latin typeface="Museo Sans Rounded 500" panose="02000000000000000000" pitchFamily="50" charset="0"/>
                <a:ea typeface="Arial" panose="020B0604020202020204" pitchFamily="34" charset="0"/>
                <a:cs typeface="Times New Roman" panose="02020603050405020304" pitchFamily="18" charset="0"/>
              </a:rPr>
              <a:t> uses the echo dot to support him with his work for college, checking spellings and the meaning of words. Jordan has a cheeky personality and loves making everybody laugh by asking Alexa to make silly noises!</a:t>
            </a:r>
            <a:endParaRPr lang="en-GB" sz="1600" dirty="0">
              <a:effectLst/>
              <a:latin typeface="Museo Sans Rounded 500" panose="02000000000000000000" pitchFamily="50" charset="0"/>
              <a:ea typeface="Arial" panose="020B0604020202020204" pitchFamily="34" charset="0"/>
              <a:cs typeface="Times New Roman" panose="02020603050405020304" pitchFamily="18" charset="0"/>
            </a:endParaRPr>
          </a:p>
        </p:txBody>
      </p:sp>
      <p:pic>
        <p:nvPicPr>
          <p:cNvPr id="9" name="Picture 8" descr="Image shows young man sitting on a sofa with his college work and echo dot speaker in front of him.">
            <a:extLst>
              <a:ext uri="{FF2B5EF4-FFF2-40B4-BE49-F238E27FC236}">
                <a16:creationId xmlns:a16="http://schemas.microsoft.com/office/drawing/2014/main" id="{43E790E9-2695-4D13-9530-BADCD04C7620}"/>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5666012" y="2722030"/>
            <a:ext cx="2855418" cy="2936721"/>
          </a:xfrm>
          <a:prstGeom prst="roundRect">
            <a:avLst>
              <a:gd name="adj" fmla="val 8594"/>
            </a:avLst>
          </a:prstGeom>
          <a:solidFill>
            <a:srgbClr val="FFFFFF">
              <a:shade val="85000"/>
            </a:srgbClr>
          </a:solidFill>
          <a:ln w="38100">
            <a:solidFill>
              <a:schemeClr val="accent4"/>
            </a:solid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363315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A1BDA36-ACA3-47A2-942C-79B5E89259C2}"/>
              </a:ext>
            </a:extLst>
          </p:cNvPr>
          <p:cNvSpPr txBox="1"/>
          <p:nvPr/>
        </p:nvSpPr>
        <p:spPr>
          <a:xfrm>
            <a:off x="182393" y="2342249"/>
            <a:ext cx="6315684" cy="3510961"/>
          </a:xfrm>
          <a:prstGeom prst="rect">
            <a:avLst/>
          </a:prstGeom>
          <a:noFill/>
        </p:spPr>
        <p:txBody>
          <a:bodyPr wrap="square">
            <a:spAutoFit/>
          </a:bodyPr>
          <a:lstStyle/>
          <a:p>
            <a:pPr>
              <a:lnSpc>
                <a:spcPct val="150000"/>
              </a:lnSpc>
              <a:spcAft>
                <a:spcPts val="1000"/>
              </a:spcAft>
            </a:pPr>
            <a:r>
              <a:rPr lang="en-GB" sz="2400" b="1" dirty="0">
                <a:solidFill>
                  <a:schemeClr val="accent6">
                    <a:lumMod val="75000"/>
                  </a:schemeClr>
                </a:solidFill>
                <a:effectLst/>
                <a:latin typeface="Museo Sans Rounded 500" panose="02000000000000000000" pitchFamily="50" charset="0"/>
                <a:ea typeface="Arial" panose="020B0604020202020204" pitchFamily="34" charset="0"/>
                <a:cs typeface="Times New Roman" panose="02020603050405020304" pitchFamily="18" charset="0"/>
              </a:rPr>
              <a:t>The Maltings </a:t>
            </a:r>
            <a:r>
              <a:rPr lang="en-GB" sz="1800" dirty="0">
                <a:effectLst/>
                <a:latin typeface="Museo Sans Rounded 500" panose="02000000000000000000" pitchFamily="50" charset="0"/>
                <a:ea typeface="Arial" panose="020B0604020202020204" pitchFamily="34" charset="0"/>
                <a:cs typeface="Times New Roman" panose="02020603050405020304" pitchFamily="18" charset="0"/>
              </a:rPr>
              <a:t>use their echo as an interactive </a:t>
            </a:r>
            <a:r>
              <a:rPr lang="en-GB" sz="1800" dirty="0" err="1">
                <a:effectLst/>
                <a:latin typeface="Museo Sans Rounded 500" panose="02000000000000000000" pitchFamily="50" charset="0"/>
                <a:ea typeface="Arial" panose="020B0604020202020204" pitchFamily="34" charset="0"/>
                <a:cs typeface="Times New Roman" panose="02020603050405020304" pitchFamily="18" charset="0"/>
              </a:rPr>
              <a:t>calender</a:t>
            </a:r>
            <a:r>
              <a:rPr lang="en-GB" sz="1800" dirty="0">
                <a:effectLst/>
                <a:latin typeface="Museo Sans Rounded 500" panose="02000000000000000000" pitchFamily="50" charset="0"/>
                <a:ea typeface="Arial" panose="020B0604020202020204" pitchFamily="34" charset="0"/>
                <a:cs typeface="Times New Roman" panose="02020603050405020304" pitchFamily="18" charset="0"/>
              </a:rPr>
              <a:t> with the people we support coming to ask Alexa for a daily morning update about the weather and what other activities might be planned that day. The PWS there have a great sense of humour and also ask Alexa to tell them jokes! One of the </a:t>
            </a:r>
            <a:r>
              <a:rPr lang="en-GB" dirty="0">
                <a:latin typeface="Museo Sans Rounded 500" panose="02000000000000000000" pitchFamily="50" charset="0"/>
                <a:ea typeface="Arial" panose="020B0604020202020204" pitchFamily="34" charset="0"/>
                <a:cs typeface="Times New Roman" panose="02020603050405020304" pitchFamily="18" charset="0"/>
              </a:rPr>
              <a:t>people we support</a:t>
            </a:r>
            <a:r>
              <a:rPr lang="en-GB" sz="1800" dirty="0">
                <a:effectLst/>
                <a:latin typeface="Museo Sans Rounded 500" panose="02000000000000000000" pitchFamily="50" charset="0"/>
                <a:ea typeface="Arial" panose="020B0604020202020204" pitchFamily="34" charset="0"/>
                <a:cs typeface="Times New Roman" panose="02020603050405020304" pitchFamily="18" charset="0"/>
              </a:rPr>
              <a:t>, Ben, loves parrots and recently discovered he can ask Alexa to do lots of different parrot calls!</a:t>
            </a:r>
            <a:endParaRPr lang="en-GB" sz="1600" dirty="0">
              <a:effectLst/>
              <a:latin typeface="Museo Sans Rounded 500" panose="02000000000000000000" pitchFamily="50" charset="0"/>
              <a:ea typeface="Arial" panose="020B0604020202020204" pitchFamily="34" charset="0"/>
              <a:cs typeface="Times New Roman" panose="02020603050405020304" pitchFamily="18" charset="0"/>
            </a:endParaRPr>
          </a:p>
        </p:txBody>
      </p:sp>
      <p:sp>
        <p:nvSpPr>
          <p:cNvPr id="11" name="Title 1">
            <a:extLst>
              <a:ext uri="{FF2B5EF4-FFF2-40B4-BE49-F238E27FC236}">
                <a16:creationId xmlns:a16="http://schemas.microsoft.com/office/drawing/2014/main" id="{DE95C65D-696B-4202-A1AB-2A231924D263}"/>
              </a:ext>
            </a:extLst>
          </p:cNvPr>
          <p:cNvSpPr>
            <a:spLocks noGrp="1"/>
          </p:cNvSpPr>
          <p:nvPr>
            <p:ph type="title"/>
          </p:nvPr>
        </p:nvSpPr>
        <p:spPr>
          <a:xfrm>
            <a:off x="457200" y="1199249"/>
            <a:ext cx="8229600" cy="1143000"/>
          </a:xfrm>
        </p:spPr>
        <p:txBody>
          <a:bodyPr/>
          <a:lstStyle/>
          <a:p>
            <a:r>
              <a:rPr lang="en-GB" dirty="0">
                <a:latin typeface="Museo Sans Rounded 900" panose="02000000000000000000" pitchFamily="50" charset="0"/>
              </a:rPr>
              <a:t>Successes</a:t>
            </a:r>
          </a:p>
        </p:txBody>
      </p:sp>
      <p:pic>
        <p:nvPicPr>
          <p:cNvPr id="6150" name="Picture 6" descr="Image shows a parrot">
            <a:extLst>
              <a:ext uri="{FF2B5EF4-FFF2-40B4-BE49-F238E27FC236}">
                <a16:creationId xmlns:a16="http://schemas.microsoft.com/office/drawing/2014/main" id="{0A515B1B-B2A5-4C70-AF13-87778012AB5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789907" y="4180414"/>
            <a:ext cx="2171700" cy="210502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is of the Amazon Alexa weather skills icon.">
            <a:extLst>
              <a:ext uri="{FF2B5EF4-FFF2-40B4-BE49-F238E27FC236}">
                <a16:creationId xmlns:a16="http://schemas.microsoft.com/office/drawing/2014/main" id="{EA6989F0-23DD-4BF3-8C52-11553EEDDC1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18482" y="119924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384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7A56-FCC2-4668-A28A-429DB3201B5F}"/>
              </a:ext>
            </a:extLst>
          </p:cNvPr>
          <p:cNvSpPr txBox="1"/>
          <p:nvPr/>
        </p:nvSpPr>
        <p:spPr>
          <a:xfrm>
            <a:off x="2918298" y="2544412"/>
            <a:ext cx="5933873" cy="3510961"/>
          </a:xfrm>
          <a:prstGeom prst="rect">
            <a:avLst/>
          </a:prstGeom>
          <a:noFill/>
        </p:spPr>
        <p:txBody>
          <a:bodyPr wrap="square">
            <a:spAutoFit/>
          </a:bodyPr>
          <a:lstStyle/>
          <a:p>
            <a:pPr>
              <a:lnSpc>
                <a:spcPct val="150000"/>
              </a:lnSpc>
              <a:spcAft>
                <a:spcPts val="1000"/>
              </a:spcAft>
            </a:pPr>
            <a:r>
              <a:rPr lang="en-GB" sz="1800" dirty="0">
                <a:effectLst/>
                <a:latin typeface="Museo Sans Rounded 500" panose="02000000000000000000" pitchFamily="50" charset="0"/>
                <a:ea typeface="Arial" panose="020B0604020202020204" pitchFamily="34" charset="0"/>
                <a:cs typeface="Times New Roman" panose="02020603050405020304" pitchFamily="18" charset="0"/>
              </a:rPr>
              <a:t>After some initial technical difficulties the guys at </a:t>
            </a:r>
            <a:r>
              <a:rPr lang="en-GB" sz="2400" dirty="0">
                <a:solidFill>
                  <a:schemeClr val="accent6">
                    <a:lumMod val="75000"/>
                  </a:schemeClr>
                </a:solidFill>
                <a:effectLst/>
                <a:latin typeface="Museo Sans Rounded 500" panose="02000000000000000000" pitchFamily="50" charset="0"/>
                <a:ea typeface="Arial" panose="020B0604020202020204" pitchFamily="34" charset="0"/>
                <a:cs typeface="Times New Roman" panose="02020603050405020304" pitchFamily="18" charset="0"/>
              </a:rPr>
              <a:t>Waterlooville Day </a:t>
            </a:r>
            <a:r>
              <a:rPr lang="en-GB" sz="2400" dirty="0">
                <a:solidFill>
                  <a:schemeClr val="accent6">
                    <a:lumMod val="75000"/>
                  </a:schemeClr>
                </a:solidFill>
                <a:latin typeface="Museo Sans Rounded 500" panose="02000000000000000000" pitchFamily="50" charset="0"/>
                <a:ea typeface="Arial" panose="020B0604020202020204" pitchFamily="34" charset="0"/>
                <a:cs typeface="Times New Roman" panose="02020603050405020304" pitchFamily="18" charset="0"/>
              </a:rPr>
              <a:t>S</a:t>
            </a:r>
            <a:r>
              <a:rPr lang="en-GB" sz="2400" dirty="0">
                <a:solidFill>
                  <a:schemeClr val="accent6">
                    <a:lumMod val="75000"/>
                  </a:schemeClr>
                </a:solidFill>
                <a:effectLst/>
                <a:latin typeface="Museo Sans Rounded 500" panose="02000000000000000000" pitchFamily="50" charset="0"/>
                <a:ea typeface="Arial" panose="020B0604020202020204" pitchFamily="34" charset="0"/>
                <a:cs typeface="Times New Roman" panose="02020603050405020304" pitchFamily="18" charset="0"/>
              </a:rPr>
              <a:t>ervice </a:t>
            </a:r>
            <a:r>
              <a:rPr lang="en-GB" sz="1800" dirty="0">
                <a:effectLst/>
                <a:latin typeface="Museo Sans Rounded 500" panose="02000000000000000000" pitchFamily="50" charset="0"/>
                <a:ea typeface="Arial" panose="020B0604020202020204" pitchFamily="34" charset="0"/>
                <a:cs typeface="Times New Roman" panose="02020603050405020304" pitchFamily="18" charset="0"/>
              </a:rPr>
              <a:t>have got theirs up and running and are using it to play music in the background whilst they enjoy their other activities. Now they have been shown how to do other things like using timers and reminders to start and end sessions and the drop in feature to make announcements to the group in the next room they can’t wait to learn more!</a:t>
            </a:r>
            <a:endParaRPr lang="en-GB" sz="1600" dirty="0">
              <a:effectLst/>
              <a:latin typeface="Museo Sans Rounded 500" panose="02000000000000000000" pitchFamily="50" charset="0"/>
              <a:ea typeface="Arial" panose="020B060402020202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581EFB4F-7E77-4EA1-8F0C-8E14654B140B}"/>
              </a:ext>
            </a:extLst>
          </p:cNvPr>
          <p:cNvSpPr>
            <a:spLocks noGrp="1"/>
          </p:cNvSpPr>
          <p:nvPr>
            <p:ph type="title"/>
          </p:nvPr>
        </p:nvSpPr>
        <p:spPr>
          <a:xfrm>
            <a:off x="457200" y="1199249"/>
            <a:ext cx="8229600" cy="1143000"/>
          </a:xfrm>
        </p:spPr>
        <p:txBody>
          <a:bodyPr/>
          <a:lstStyle/>
          <a:p>
            <a:r>
              <a:rPr lang="en-GB" dirty="0">
                <a:latin typeface="Museo Sans Rounded 900" panose="02000000000000000000" pitchFamily="50" charset="0"/>
              </a:rPr>
              <a:t>Successes</a:t>
            </a:r>
          </a:p>
        </p:txBody>
      </p:sp>
      <p:pic>
        <p:nvPicPr>
          <p:cNvPr id="7172" name="Picture 4" descr="Music icon, iTunes Computer Icons Logo, itunes, text, logo png | PNGEgg">
            <a:extLst>
              <a:ext uri="{FF2B5EF4-FFF2-40B4-BE49-F238E27FC236}">
                <a16:creationId xmlns:a16="http://schemas.microsoft.com/office/drawing/2014/main" id="{37BDEE8D-93BA-452B-9509-442CD4D422E1}"/>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311285" y="1719678"/>
            <a:ext cx="2752936" cy="195764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Music icon">
            <a:extLst>
              <a:ext uri="{FF2B5EF4-FFF2-40B4-BE49-F238E27FC236}">
                <a16:creationId xmlns:a16="http://schemas.microsoft.com/office/drawing/2014/main" id="{87111093-E68C-430A-90D2-7E35035DDE42}"/>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457200" y="2240107"/>
            <a:ext cx="2752936" cy="195764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Timer Icon ">
            <a:extLst>
              <a:ext uri="{FF2B5EF4-FFF2-40B4-BE49-F238E27FC236}">
                <a16:creationId xmlns:a16="http://schemas.microsoft.com/office/drawing/2014/main" id="{029BFD86-36C3-4912-B9D7-5B01D1DCE92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0163" y="4399531"/>
            <a:ext cx="1275928" cy="1275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098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864C9-8A64-47A7-995F-099ABE17F488}"/>
              </a:ext>
            </a:extLst>
          </p:cNvPr>
          <p:cNvSpPr>
            <a:spLocks noGrp="1"/>
          </p:cNvSpPr>
          <p:nvPr>
            <p:ph type="title"/>
          </p:nvPr>
        </p:nvSpPr>
        <p:spPr/>
        <p:txBody>
          <a:bodyPr/>
          <a:lstStyle/>
          <a:p>
            <a:r>
              <a:rPr lang="en-GB" dirty="0">
                <a:latin typeface="Museo Sans Rounded 900" panose="02000000000000000000" pitchFamily="50" charset="0"/>
              </a:rPr>
              <a:t>Challenges</a:t>
            </a:r>
          </a:p>
        </p:txBody>
      </p:sp>
      <p:sp>
        <p:nvSpPr>
          <p:cNvPr id="3" name="Content Placeholder 2">
            <a:extLst>
              <a:ext uri="{FF2B5EF4-FFF2-40B4-BE49-F238E27FC236}">
                <a16:creationId xmlns:a16="http://schemas.microsoft.com/office/drawing/2014/main" id="{E902D203-CE0E-4FC0-A849-0CB8F3E032C8}"/>
              </a:ext>
            </a:extLst>
          </p:cNvPr>
          <p:cNvSpPr>
            <a:spLocks noGrp="1"/>
          </p:cNvSpPr>
          <p:nvPr>
            <p:ph idx="1"/>
          </p:nvPr>
        </p:nvSpPr>
        <p:spPr>
          <a:xfrm>
            <a:off x="233661" y="2377739"/>
            <a:ext cx="8229600" cy="3619686"/>
          </a:xfrm>
        </p:spPr>
        <p:txBody>
          <a:bodyPr/>
          <a:lstStyle/>
          <a:p>
            <a:pPr>
              <a:lnSpc>
                <a:spcPct val="150000"/>
              </a:lnSpc>
            </a:pPr>
            <a:r>
              <a:rPr lang="en-GB" sz="2000" dirty="0">
                <a:latin typeface="Museo Sans Rounded 700" panose="02000000000000000000" pitchFamily="50" charset="0"/>
              </a:rPr>
              <a:t>Data protection</a:t>
            </a:r>
          </a:p>
          <a:p>
            <a:pPr>
              <a:lnSpc>
                <a:spcPct val="150000"/>
              </a:lnSpc>
            </a:pPr>
            <a:r>
              <a:rPr lang="en-GB" sz="2000" dirty="0">
                <a:latin typeface="Museo Sans Rounded 700" panose="02000000000000000000" pitchFamily="50" charset="0"/>
              </a:rPr>
              <a:t>Account ownership</a:t>
            </a:r>
          </a:p>
          <a:p>
            <a:pPr>
              <a:lnSpc>
                <a:spcPct val="150000"/>
              </a:lnSpc>
            </a:pPr>
            <a:r>
              <a:rPr lang="en-GB" sz="2000" dirty="0" err="1">
                <a:latin typeface="Museo Sans Rounded 700" panose="02000000000000000000" pitchFamily="50" charset="0"/>
              </a:rPr>
              <a:t>WiFi</a:t>
            </a:r>
            <a:r>
              <a:rPr lang="en-GB" sz="2000" dirty="0">
                <a:latin typeface="Museo Sans Rounded 700" panose="02000000000000000000" pitchFamily="50" charset="0"/>
              </a:rPr>
              <a:t> access</a:t>
            </a:r>
          </a:p>
          <a:p>
            <a:pPr>
              <a:lnSpc>
                <a:spcPct val="150000"/>
              </a:lnSpc>
            </a:pPr>
            <a:r>
              <a:rPr lang="en-GB" sz="2000" dirty="0">
                <a:latin typeface="Museo Sans Rounded 700" panose="02000000000000000000" pitchFamily="50" charset="0"/>
              </a:rPr>
              <a:t>Smartphone required </a:t>
            </a:r>
          </a:p>
          <a:p>
            <a:pPr>
              <a:lnSpc>
                <a:spcPct val="150000"/>
              </a:lnSpc>
            </a:pPr>
            <a:r>
              <a:rPr lang="en-GB" sz="2000" dirty="0">
                <a:latin typeface="Museo Sans Rounded 700" panose="02000000000000000000" pitchFamily="50" charset="0"/>
              </a:rPr>
              <a:t>Voice recognition</a:t>
            </a:r>
          </a:p>
          <a:p>
            <a:pPr>
              <a:lnSpc>
                <a:spcPct val="150000"/>
              </a:lnSpc>
            </a:pPr>
            <a:r>
              <a:rPr lang="en-GB" sz="2000" dirty="0">
                <a:latin typeface="Museo Sans Rounded 700" panose="02000000000000000000" pitchFamily="50" charset="0"/>
              </a:rPr>
              <a:t>Cost </a:t>
            </a:r>
          </a:p>
          <a:p>
            <a:pPr>
              <a:lnSpc>
                <a:spcPct val="150000"/>
              </a:lnSpc>
            </a:pPr>
            <a:r>
              <a:rPr lang="en-GB" sz="2000" dirty="0">
                <a:latin typeface="Museo Sans Rounded 700" panose="02000000000000000000" pitchFamily="50" charset="0"/>
              </a:rPr>
              <a:t>Staff skills, knowledge &amp; confidence</a:t>
            </a:r>
          </a:p>
          <a:p>
            <a:pPr>
              <a:lnSpc>
                <a:spcPct val="150000"/>
              </a:lnSpc>
            </a:pPr>
            <a:endParaRPr lang="en-GB" sz="2000" dirty="0">
              <a:latin typeface="Museo Sans Rounded 700" panose="02000000000000000000" pitchFamily="50" charset="0"/>
            </a:endParaRPr>
          </a:p>
        </p:txBody>
      </p:sp>
      <p:pic>
        <p:nvPicPr>
          <p:cNvPr id="2050" name="Picture 2" descr="Image shows road sign saying 'challenges ahead'">
            <a:extLst>
              <a:ext uri="{FF2B5EF4-FFF2-40B4-BE49-F238E27FC236}">
                <a16:creationId xmlns:a16="http://schemas.microsoft.com/office/drawing/2014/main" id="{FB5B1279-A4EA-444E-BBA3-FF01A094D27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70630" y="2672989"/>
            <a:ext cx="3716170" cy="2472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7789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673FD3C-84E6-4390-ABE9-041CBA8B1DA2}"/>
              </a:ext>
            </a:extLst>
          </p:cNvPr>
          <p:cNvSpPr>
            <a:spLocks noGrp="1"/>
          </p:cNvSpPr>
          <p:nvPr>
            <p:ph type="title"/>
          </p:nvPr>
        </p:nvSpPr>
        <p:spPr>
          <a:xfrm>
            <a:off x="457200" y="1199249"/>
            <a:ext cx="8229600" cy="1143000"/>
          </a:xfrm>
        </p:spPr>
        <p:txBody>
          <a:bodyPr/>
          <a:lstStyle/>
          <a:p>
            <a:r>
              <a:rPr lang="en-GB" dirty="0">
                <a:latin typeface="Museo Sans Rounded 900" panose="02000000000000000000" pitchFamily="50" charset="0"/>
              </a:rPr>
              <a:t>Looking to the Future</a:t>
            </a:r>
          </a:p>
        </p:txBody>
      </p:sp>
      <p:sp>
        <p:nvSpPr>
          <p:cNvPr id="5" name="Content Placeholder 2">
            <a:extLst>
              <a:ext uri="{FF2B5EF4-FFF2-40B4-BE49-F238E27FC236}">
                <a16:creationId xmlns:a16="http://schemas.microsoft.com/office/drawing/2014/main" id="{002FC239-2E32-437B-A470-898F64C521AD}"/>
              </a:ext>
            </a:extLst>
          </p:cNvPr>
          <p:cNvSpPr>
            <a:spLocks noGrp="1"/>
          </p:cNvSpPr>
          <p:nvPr>
            <p:ph idx="1"/>
          </p:nvPr>
        </p:nvSpPr>
        <p:spPr>
          <a:xfrm>
            <a:off x="223735" y="2545294"/>
            <a:ext cx="4951380" cy="3619686"/>
          </a:xfrm>
        </p:spPr>
        <p:txBody>
          <a:bodyPr/>
          <a:lstStyle/>
          <a:p>
            <a:pPr>
              <a:lnSpc>
                <a:spcPct val="150000"/>
              </a:lnSpc>
            </a:pPr>
            <a:r>
              <a:rPr lang="en-GB" sz="2000" dirty="0">
                <a:latin typeface="Museo Sans Rounded 700" panose="02000000000000000000" pitchFamily="50" charset="0"/>
              </a:rPr>
              <a:t>Expanding use to include environmental controls</a:t>
            </a:r>
          </a:p>
          <a:p>
            <a:pPr>
              <a:lnSpc>
                <a:spcPct val="150000"/>
              </a:lnSpc>
            </a:pPr>
            <a:endParaRPr lang="en-GB" sz="2000" dirty="0">
              <a:latin typeface="Museo Sans Rounded 700" panose="02000000000000000000" pitchFamily="50" charset="0"/>
            </a:endParaRPr>
          </a:p>
          <a:p>
            <a:pPr>
              <a:lnSpc>
                <a:spcPct val="150000"/>
              </a:lnSpc>
            </a:pPr>
            <a:r>
              <a:rPr lang="en-GB" sz="2000" dirty="0">
                <a:latin typeface="Museo Sans Rounded 700" panose="02000000000000000000" pitchFamily="50" charset="0"/>
              </a:rPr>
              <a:t>Clearer understanding of data protection issues and solutions</a:t>
            </a:r>
          </a:p>
          <a:p>
            <a:pPr>
              <a:lnSpc>
                <a:spcPct val="150000"/>
              </a:lnSpc>
            </a:pPr>
            <a:endParaRPr lang="en-GB" sz="2000" dirty="0">
              <a:latin typeface="Museo Sans Rounded 700" panose="02000000000000000000" pitchFamily="50" charset="0"/>
            </a:endParaRPr>
          </a:p>
          <a:p>
            <a:pPr>
              <a:lnSpc>
                <a:spcPct val="150000"/>
              </a:lnSpc>
            </a:pPr>
            <a:r>
              <a:rPr lang="en-GB" sz="2000" dirty="0">
                <a:latin typeface="Museo Sans Rounded 700" panose="02000000000000000000" pitchFamily="50" charset="0"/>
              </a:rPr>
              <a:t>Participating in Voice </a:t>
            </a:r>
            <a:r>
              <a:rPr lang="en-GB" sz="2000" dirty="0" err="1">
                <a:latin typeface="Museo Sans Rounded 700" panose="02000000000000000000" pitchFamily="50" charset="0"/>
              </a:rPr>
              <a:t>iTT</a:t>
            </a:r>
            <a:r>
              <a:rPr lang="en-GB" sz="2000" dirty="0">
                <a:latin typeface="Museo Sans Rounded 700" panose="02000000000000000000" pitchFamily="50" charset="0"/>
              </a:rPr>
              <a:t> trial</a:t>
            </a:r>
          </a:p>
          <a:p>
            <a:pPr>
              <a:lnSpc>
                <a:spcPct val="150000"/>
              </a:lnSpc>
            </a:pPr>
            <a:endParaRPr lang="en-GB" sz="1800" dirty="0">
              <a:latin typeface="Museo Sans Rounded 700" panose="02000000000000000000" pitchFamily="50" charset="0"/>
            </a:endParaRPr>
          </a:p>
        </p:txBody>
      </p:sp>
      <p:pic>
        <p:nvPicPr>
          <p:cNvPr id="3074" name="Picture 2" descr="Image shows road sign asking 'what lies ahead?'">
            <a:extLst>
              <a:ext uri="{FF2B5EF4-FFF2-40B4-BE49-F238E27FC236}">
                <a16:creationId xmlns:a16="http://schemas.microsoft.com/office/drawing/2014/main" id="{59BC8EF0-8BB5-407D-9BC4-3EF31E6AA0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75115" y="2933721"/>
            <a:ext cx="3064324" cy="23369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505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716E46-2877-4F00-9BCB-26F45570754A}"/>
              </a:ext>
            </a:extLst>
          </p:cNvPr>
          <p:cNvSpPr>
            <a:spLocks noGrp="1"/>
          </p:cNvSpPr>
          <p:nvPr>
            <p:ph type="title"/>
          </p:nvPr>
        </p:nvSpPr>
        <p:spPr>
          <a:xfrm>
            <a:off x="457200" y="1199249"/>
            <a:ext cx="8229600" cy="1143000"/>
          </a:xfrm>
        </p:spPr>
        <p:txBody>
          <a:bodyPr/>
          <a:lstStyle/>
          <a:p>
            <a:r>
              <a:rPr lang="en-GB" dirty="0">
                <a:latin typeface="Museo Sans Rounded 900" panose="02000000000000000000" pitchFamily="50" charset="0"/>
              </a:rPr>
              <a:t>Contact Information</a:t>
            </a:r>
          </a:p>
        </p:txBody>
      </p:sp>
      <p:sp>
        <p:nvSpPr>
          <p:cNvPr id="2" name="Rectangle: Rounded Corners 1" descr="Coloured box with the text 'Any Questions?'">
            <a:extLst>
              <a:ext uri="{FF2B5EF4-FFF2-40B4-BE49-F238E27FC236}">
                <a16:creationId xmlns:a16="http://schemas.microsoft.com/office/drawing/2014/main" id="{CE99942E-17A8-4690-8DA2-A24015F9C2A4}"/>
              </a:ext>
            </a:extLst>
          </p:cNvPr>
          <p:cNvSpPr/>
          <p:nvPr/>
        </p:nvSpPr>
        <p:spPr>
          <a:xfrm>
            <a:off x="5515462" y="3184848"/>
            <a:ext cx="2247430" cy="1649115"/>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t>Any questions?</a:t>
            </a:r>
          </a:p>
        </p:txBody>
      </p:sp>
      <p:pic>
        <p:nvPicPr>
          <p:cNvPr id="3" name="Picture 2" descr="Twitter: A guide for parents">
            <a:extLst>
              <a:ext uri="{FF2B5EF4-FFF2-40B4-BE49-F238E27FC236}">
                <a16:creationId xmlns:a16="http://schemas.microsoft.com/office/drawing/2014/main" id="{9A9CC983-0CE6-4BE9-B2E2-C28A14ECF24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7660" y="3977791"/>
            <a:ext cx="505837" cy="5058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LinkedIn Review | PCMag">
            <a:extLst>
              <a:ext uri="{FF2B5EF4-FFF2-40B4-BE49-F238E27FC236}">
                <a16:creationId xmlns:a16="http://schemas.microsoft.com/office/drawing/2014/main" id="{EAD8F658-B4A7-41A0-ADA1-54AC2D81805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56730" y="4678480"/>
            <a:ext cx="987695" cy="556436"/>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5B6A8C13-E667-4FF2-A07F-E32AB364AAB3}"/>
              </a:ext>
            </a:extLst>
          </p:cNvPr>
          <p:cNvSpPr txBox="1">
            <a:spLocks/>
          </p:cNvSpPr>
          <p:nvPr/>
        </p:nvSpPr>
        <p:spPr>
          <a:xfrm>
            <a:off x="1001943" y="2039065"/>
            <a:ext cx="8229600" cy="3619686"/>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rgbClr val="333333"/>
                </a:solidFill>
                <a:latin typeface="Arial"/>
                <a:ea typeface="ＭＳ Ｐゴシック" pitchFamily="-104" charset="-128"/>
                <a:cs typeface="ＭＳ Ｐゴシック" pitchFamily="-104" charset="-128"/>
              </a:defRPr>
            </a:lvl1pPr>
            <a:lvl2pPr marL="742950" indent="-285750" algn="l" defTabSz="457200" rtl="0" eaLnBrk="1" fontAlgn="base" hangingPunct="1">
              <a:spcBef>
                <a:spcPct val="20000"/>
              </a:spcBef>
              <a:spcAft>
                <a:spcPct val="0"/>
              </a:spcAft>
              <a:buFont typeface="Arial" charset="0"/>
              <a:buChar char="–"/>
              <a:defRPr sz="2800" kern="1200">
                <a:solidFill>
                  <a:srgbClr val="333333"/>
                </a:solidFill>
                <a:latin typeface="Arial"/>
                <a:ea typeface="ＭＳ Ｐゴシック" pitchFamily="-104" charset="-128"/>
                <a:cs typeface="ＭＳ Ｐゴシック" pitchFamily="-104" charset="-128"/>
              </a:defRPr>
            </a:lvl2pPr>
            <a:lvl3pPr marL="1143000" indent="-228600" algn="l" defTabSz="457200" rtl="0" eaLnBrk="1" fontAlgn="base" hangingPunct="1">
              <a:spcBef>
                <a:spcPct val="20000"/>
              </a:spcBef>
              <a:spcAft>
                <a:spcPct val="0"/>
              </a:spcAft>
              <a:buFont typeface="Arial" charset="0"/>
              <a:buChar char="•"/>
              <a:defRPr sz="2400" kern="1200">
                <a:solidFill>
                  <a:srgbClr val="333333"/>
                </a:solidFill>
                <a:latin typeface="Arial"/>
                <a:ea typeface="ＭＳ Ｐゴシック" pitchFamily="-104" charset="-128"/>
                <a:cs typeface="ＭＳ Ｐゴシック" pitchFamily="-104" charset="-128"/>
              </a:defRPr>
            </a:lvl3pPr>
            <a:lvl4pPr marL="1600200" indent="-228600" algn="l" defTabSz="457200" rtl="0" eaLnBrk="1" fontAlgn="base" hangingPunct="1">
              <a:spcBef>
                <a:spcPct val="20000"/>
              </a:spcBef>
              <a:spcAft>
                <a:spcPct val="0"/>
              </a:spcAft>
              <a:buFont typeface="Arial" charset="0"/>
              <a:buChar char="–"/>
              <a:defRPr sz="2000" kern="1200">
                <a:solidFill>
                  <a:srgbClr val="333333"/>
                </a:solidFill>
                <a:latin typeface="Arial"/>
                <a:ea typeface="ＭＳ Ｐゴシック" pitchFamily="-104" charset="-128"/>
                <a:cs typeface="ＭＳ Ｐゴシック" pitchFamily="-104" charset="-128"/>
              </a:defRPr>
            </a:lvl4pPr>
            <a:lvl5pPr marL="2057400" indent="-228600" algn="l" defTabSz="457200" rtl="0" eaLnBrk="1" fontAlgn="base" hangingPunct="1">
              <a:spcBef>
                <a:spcPct val="20000"/>
              </a:spcBef>
              <a:spcAft>
                <a:spcPct val="0"/>
              </a:spcAft>
              <a:buFont typeface="Arial" charset="0"/>
              <a:buChar char="»"/>
              <a:defRPr sz="2000" kern="1200">
                <a:solidFill>
                  <a:srgbClr val="333333"/>
                </a:solidFill>
                <a:latin typeface="Arial"/>
                <a:ea typeface="ＭＳ Ｐゴシック" pitchFamily="-104" charset="-128"/>
                <a:cs typeface="ＭＳ Ｐゴシック" pitchFamily="-10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n-GB" sz="2000" dirty="0">
                <a:latin typeface="Museo Sans Rounded 700" panose="02000000000000000000" pitchFamily="50" charset="0"/>
              </a:rPr>
              <a:t>	</a:t>
            </a:r>
          </a:p>
          <a:p>
            <a:pPr marL="457200" lvl="1" indent="0">
              <a:buNone/>
            </a:pPr>
            <a:r>
              <a:rPr lang="en-GB" sz="2000" dirty="0">
                <a:latin typeface="Museo Sans Rounded 700" panose="02000000000000000000" pitchFamily="50" charset="0"/>
                <a:hlinkClick r:id="rId5"/>
              </a:rPr>
              <a:t>carrie.sant@fitzroy.org</a:t>
            </a:r>
            <a:endParaRPr lang="en-GB" sz="2000" dirty="0">
              <a:latin typeface="Museo Sans Rounded 700" panose="02000000000000000000" pitchFamily="50" charset="0"/>
            </a:endParaRPr>
          </a:p>
          <a:p>
            <a:pPr marL="457200" lvl="1" indent="0">
              <a:buNone/>
            </a:pPr>
            <a:endParaRPr lang="en-GB" sz="2000" dirty="0">
              <a:latin typeface="Museo Sans Rounded 700" panose="02000000000000000000" pitchFamily="50" charset="0"/>
            </a:endParaRPr>
          </a:p>
          <a:p>
            <a:pPr marL="457200" lvl="1" indent="0">
              <a:buNone/>
            </a:pPr>
            <a:r>
              <a:rPr lang="en-GB" sz="2000" dirty="0">
                <a:latin typeface="Museo Sans Rounded 700" panose="02000000000000000000" pitchFamily="50" charset="0"/>
              </a:rPr>
              <a:t>07971356459</a:t>
            </a:r>
          </a:p>
          <a:p>
            <a:pPr marL="457200" lvl="1" indent="0">
              <a:buNone/>
            </a:pPr>
            <a:endParaRPr lang="en-GB" sz="2000" dirty="0">
              <a:latin typeface="Museo Sans Rounded 700" panose="02000000000000000000" pitchFamily="50" charset="0"/>
            </a:endParaRPr>
          </a:p>
          <a:p>
            <a:pPr marL="457200" lvl="1" indent="0">
              <a:buNone/>
            </a:pPr>
            <a:r>
              <a:rPr lang="en-GB" sz="2000" dirty="0">
                <a:latin typeface="Museo Sans Rounded 700" panose="02000000000000000000" pitchFamily="50" charset="0"/>
              </a:rPr>
              <a:t>@carrie_sant </a:t>
            </a:r>
          </a:p>
          <a:p>
            <a:pPr marL="457200" lvl="1" indent="0">
              <a:buNone/>
            </a:pPr>
            <a:endParaRPr lang="en-GB" sz="2000" dirty="0">
              <a:latin typeface="Museo Sans Rounded 700" panose="02000000000000000000" pitchFamily="50" charset="0"/>
            </a:endParaRPr>
          </a:p>
          <a:p>
            <a:pPr marL="457200" lvl="1" indent="0">
              <a:buNone/>
            </a:pPr>
            <a:r>
              <a:rPr lang="en-GB" sz="2000" dirty="0">
                <a:latin typeface="Museo Sans Rounded 700" panose="02000000000000000000" pitchFamily="50" charset="0"/>
              </a:rPr>
              <a:t>LinkedIn</a:t>
            </a:r>
          </a:p>
          <a:p>
            <a:pPr marL="457200" lvl="1" indent="0">
              <a:buNone/>
            </a:pPr>
            <a:endParaRPr lang="en-GB" sz="2000" dirty="0">
              <a:latin typeface="Museo Sans Rounded 700" panose="02000000000000000000" pitchFamily="50" charset="0"/>
            </a:endParaRPr>
          </a:p>
          <a:p>
            <a:pPr marL="457200" lvl="1" indent="0">
              <a:buNone/>
            </a:pPr>
            <a:r>
              <a:rPr lang="en-GB" sz="2000" dirty="0">
                <a:latin typeface="Museo Sans Rounded 700" panose="02000000000000000000" pitchFamily="50" charset="0"/>
                <a:hlinkClick r:id="rId6"/>
              </a:rPr>
              <a:t>www.fitzroy.org</a:t>
            </a:r>
            <a:r>
              <a:rPr lang="en-GB" sz="2000" dirty="0">
                <a:latin typeface="Museo Sans Rounded 700" panose="02000000000000000000" pitchFamily="50" charset="0"/>
              </a:rPr>
              <a:t> </a:t>
            </a:r>
          </a:p>
          <a:p>
            <a:endParaRPr lang="en-GB" sz="2400" dirty="0">
              <a:latin typeface="Museo Sans Rounded 700" panose="02000000000000000000" pitchFamily="50" charset="0"/>
            </a:endParaRPr>
          </a:p>
        </p:txBody>
      </p:sp>
      <p:pic>
        <p:nvPicPr>
          <p:cNvPr id="13" name="Graphic 12" descr="Email">
            <a:extLst>
              <a:ext uri="{FF2B5EF4-FFF2-40B4-BE49-F238E27FC236}">
                <a16:creationId xmlns:a16="http://schemas.microsoft.com/office/drawing/2014/main" id="{796E8195-39EF-4F86-8FC7-9362D5D47FFE}"/>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72358" y="2376641"/>
            <a:ext cx="556437" cy="556437"/>
          </a:xfrm>
          <a:prstGeom prst="rect">
            <a:avLst/>
          </a:prstGeom>
        </p:spPr>
      </p:pic>
      <p:pic>
        <p:nvPicPr>
          <p:cNvPr id="15" name="Graphic 14" descr="Smart Phone">
            <a:extLst>
              <a:ext uri="{FF2B5EF4-FFF2-40B4-BE49-F238E27FC236}">
                <a16:creationId xmlns:a16="http://schemas.microsoft.com/office/drawing/2014/main" id="{B4C97A4B-D00D-4CA4-8E90-07A8DEE6611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07651" y="3015529"/>
            <a:ext cx="685849" cy="685849"/>
          </a:xfrm>
          <a:prstGeom prst="rect">
            <a:avLst/>
          </a:prstGeom>
        </p:spPr>
      </p:pic>
      <p:pic>
        <p:nvPicPr>
          <p:cNvPr id="17" name="Graphic 16" descr="Internet">
            <a:extLst>
              <a:ext uri="{FF2B5EF4-FFF2-40B4-BE49-F238E27FC236}">
                <a16:creationId xmlns:a16="http://schemas.microsoft.com/office/drawing/2014/main" id="{01F23D3A-50C7-4D59-8EC1-E239EF5DD7F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3376" y="5150088"/>
            <a:ext cx="914400" cy="914400"/>
          </a:xfrm>
          <a:prstGeom prst="rect">
            <a:avLst/>
          </a:prstGeom>
        </p:spPr>
      </p:pic>
    </p:spTree>
    <p:extLst>
      <p:ext uri="{BB962C8B-B14F-4D97-AF65-F5344CB8AC3E}">
        <p14:creationId xmlns:p14="http://schemas.microsoft.com/office/powerpoint/2010/main" val="1256149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864C9-8A64-47A7-995F-099ABE17F488}"/>
              </a:ext>
            </a:extLst>
          </p:cNvPr>
          <p:cNvSpPr>
            <a:spLocks noGrp="1"/>
          </p:cNvSpPr>
          <p:nvPr>
            <p:ph type="title"/>
          </p:nvPr>
        </p:nvSpPr>
        <p:spPr/>
        <p:txBody>
          <a:bodyPr/>
          <a:lstStyle/>
          <a:p>
            <a:r>
              <a:rPr lang="en-GB" dirty="0" err="1">
                <a:latin typeface="Museo Sans Rounded 900" panose="02000000000000000000" pitchFamily="50" charset="0"/>
              </a:rPr>
              <a:t>FitzRoy</a:t>
            </a:r>
            <a:endParaRPr lang="en-GB" dirty="0">
              <a:latin typeface="Museo Sans Rounded 900" panose="02000000000000000000" pitchFamily="50" charset="0"/>
            </a:endParaRPr>
          </a:p>
        </p:txBody>
      </p:sp>
      <p:sp>
        <p:nvSpPr>
          <p:cNvPr id="4" name="Content Placeholder 2">
            <a:extLst>
              <a:ext uri="{FF2B5EF4-FFF2-40B4-BE49-F238E27FC236}">
                <a16:creationId xmlns:a16="http://schemas.microsoft.com/office/drawing/2014/main" id="{A3B51733-F831-4445-9276-033ACBE2D1A9}"/>
              </a:ext>
            </a:extLst>
          </p:cNvPr>
          <p:cNvSpPr>
            <a:spLocks noGrp="1"/>
          </p:cNvSpPr>
          <p:nvPr>
            <p:ph idx="1"/>
          </p:nvPr>
        </p:nvSpPr>
        <p:spPr>
          <a:xfrm>
            <a:off x="3051040" y="2379222"/>
            <a:ext cx="5914417" cy="2099555"/>
          </a:xfrm>
        </p:spPr>
        <p:txBody>
          <a:bodyPr/>
          <a:lstStyle/>
          <a:p>
            <a:pPr>
              <a:lnSpc>
                <a:spcPct val="150000"/>
              </a:lnSpc>
            </a:pPr>
            <a:r>
              <a:rPr lang="en-GB" sz="2000" dirty="0">
                <a:latin typeface="Museo Sans Rounded 700" panose="02000000000000000000" pitchFamily="50" charset="0"/>
              </a:rPr>
              <a:t>National charity supporting adults with learning disabilities &amp; autism </a:t>
            </a:r>
          </a:p>
          <a:p>
            <a:pPr marL="0" indent="0">
              <a:lnSpc>
                <a:spcPct val="150000"/>
              </a:lnSpc>
              <a:buNone/>
            </a:pPr>
            <a:r>
              <a:rPr lang="en-GB" sz="2000" dirty="0">
                <a:latin typeface="Museo Sans Rounded 700" panose="02000000000000000000" pitchFamily="50" charset="0"/>
              </a:rPr>
              <a:t> </a:t>
            </a:r>
          </a:p>
          <a:p>
            <a:pPr>
              <a:lnSpc>
                <a:spcPct val="150000"/>
              </a:lnSpc>
            </a:pPr>
            <a:r>
              <a:rPr lang="en-GB" sz="2000" dirty="0">
                <a:latin typeface="Museo Sans Rounded 700" panose="02000000000000000000" pitchFamily="50" charset="0"/>
              </a:rPr>
              <a:t>Supported living, registered care, day services and their own homes</a:t>
            </a:r>
          </a:p>
          <a:p>
            <a:pPr>
              <a:lnSpc>
                <a:spcPct val="150000"/>
              </a:lnSpc>
            </a:pPr>
            <a:endParaRPr lang="en-GB" sz="2000" dirty="0">
              <a:latin typeface="Museo Sans Rounded 700" panose="02000000000000000000" pitchFamily="50" charset="0"/>
            </a:endParaRPr>
          </a:p>
          <a:p>
            <a:pPr>
              <a:lnSpc>
                <a:spcPct val="150000"/>
              </a:lnSpc>
            </a:pPr>
            <a:r>
              <a:rPr lang="en-GB" sz="2000" dirty="0">
                <a:latin typeface="Museo Sans Rounded 700" panose="02000000000000000000" pitchFamily="50" charset="0"/>
              </a:rPr>
              <a:t>89 services, 815 people we support</a:t>
            </a:r>
          </a:p>
          <a:p>
            <a:endParaRPr lang="en-GB" sz="1800" dirty="0">
              <a:latin typeface="Museo Sans Rounded 700" panose="02000000000000000000" pitchFamily="50" charset="0"/>
            </a:endParaRPr>
          </a:p>
          <a:p>
            <a:endParaRPr lang="en-GB" sz="1800" dirty="0">
              <a:latin typeface="Museo Sans Rounded 700" panose="02000000000000000000" pitchFamily="50" charset="0"/>
            </a:endParaRPr>
          </a:p>
          <a:p>
            <a:pPr marL="457200" lvl="1" indent="0">
              <a:buNone/>
            </a:pPr>
            <a:endParaRPr lang="en-GB" sz="1800" dirty="0">
              <a:latin typeface="Museo Sans Rounded 700" panose="02000000000000000000" pitchFamily="50" charset="0"/>
            </a:endParaRPr>
          </a:p>
          <a:p>
            <a:endParaRPr lang="en-GB" sz="1800" dirty="0">
              <a:latin typeface="Museo Sans Rounded 700" panose="02000000000000000000" pitchFamily="50" charset="0"/>
            </a:endParaRPr>
          </a:p>
        </p:txBody>
      </p:sp>
      <p:pic>
        <p:nvPicPr>
          <p:cNvPr id="5" name="Picture 4" descr="Picture shows young woman in a wheelchair using an iPad">
            <a:extLst>
              <a:ext uri="{FF2B5EF4-FFF2-40B4-BE49-F238E27FC236}">
                <a16:creationId xmlns:a16="http://schemas.microsoft.com/office/drawing/2014/main" id="{A6A60722-C01D-4465-8000-34395C18C1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293721" y="2675084"/>
            <a:ext cx="3778115" cy="2833586"/>
          </a:xfrm>
          <a:prstGeom prst="rect">
            <a:avLst/>
          </a:prstGeom>
          <a:effectLst>
            <a:softEdge rad="127000"/>
          </a:effectLst>
        </p:spPr>
      </p:pic>
    </p:spTree>
    <p:extLst>
      <p:ext uri="{BB962C8B-B14F-4D97-AF65-F5344CB8AC3E}">
        <p14:creationId xmlns:p14="http://schemas.microsoft.com/office/powerpoint/2010/main" val="2628545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91E8020-7A69-42C6-B7B1-CC4A75AFFEA1}"/>
              </a:ext>
            </a:extLst>
          </p:cNvPr>
          <p:cNvSpPr>
            <a:spLocks noGrp="1"/>
          </p:cNvSpPr>
          <p:nvPr>
            <p:ph type="title"/>
          </p:nvPr>
        </p:nvSpPr>
        <p:spPr>
          <a:xfrm>
            <a:off x="457200" y="1199249"/>
            <a:ext cx="8229600" cy="1143000"/>
          </a:xfrm>
        </p:spPr>
        <p:txBody>
          <a:bodyPr/>
          <a:lstStyle/>
          <a:p>
            <a:r>
              <a:rPr lang="en-GB" dirty="0">
                <a:latin typeface="Museo Sans Rounded 900" panose="02000000000000000000" pitchFamily="50" charset="0"/>
              </a:rPr>
              <a:t>The People We Support</a:t>
            </a:r>
          </a:p>
        </p:txBody>
      </p:sp>
      <p:sp>
        <p:nvSpPr>
          <p:cNvPr id="5" name="Content Placeholder 2">
            <a:extLst>
              <a:ext uri="{FF2B5EF4-FFF2-40B4-BE49-F238E27FC236}">
                <a16:creationId xmlns:a16="http://schemas.microsoft.com/office/drawing/2014/main" id="{81684D97-F485-452D-AA1C-F5A784AF1700}"/>
              </a:ext>
            </a:extLst>
          </p:cNvPr>
          <p:cNvSpPr>
            <a:spLocks noGrp="1"/>
          </p:cNvSpPr>
          <p:nvPr>
            <p:ph idx="1"/>
          </p:nvPr>
        </p:nvSpPr>
        <p:spPr>
          <a:xfrm>
            <a:off x="204281" y="2705909"/>
            <a:ext cx="4367719" cy="3619686"/>
          </a:xfrm>
        </p:spPr>
        <p:txBody>
          <a:bodyPr/>
          <a:lstStyle/>
          <a:p>
            <a:pPr marL="0" indent="0">
              <a:buNone/>
            </a:pPr>
            <a:r>
              <a:rPr lang="en-GB" sz="2000" dirty="0">
                <a:latin typeface="Museo Sans Rounded 700" panose="02000000000000000000" pitchFamily="50" charset="0"/>
              </a:rPr>
              <a:t>Diverse range of needs and abilities – learning disabilities, autism, communication difficulties, physical disabilities, dementia, mental health issues</a:t>
            </a:r>
          </a:p>
          <a:p>
            <a:pPr marL="0" indent="0">
              <a:buNone/>
            </a:pPr>
            <a:endParaRPr lang="en-GB" sz="2000" dirty="0">
              <a:latin typeface="Museo Sans Rounded 700" panose="02000000000000000000" pitchFamily="50" charset="0"/>
            </a:endParaRPr>
          </a:p>
          <a:p>
            <a:pPr marL="0" indent="0">
              <a:buNone/>
            </a:pPr>
            <a:r>
              <a:rPr lang="en-GB" sz="2000" dirty="0">
                <a:latin typeface="Museo Sans Rounded 700" panose="02000000000000000000" pitchFamily="50" charset="0"/>
              </a:rPr>
              <a:t>Smart speakers can provide increased independence, choice &amp; control</a:t>
            </a:r>
          </a:p>
          <a:p>
            <a:endParaRPr lang="en-GB" sz="2000" dirty="0">
              <a:latin typeface="Museo Sans Rounded 700" panose="02000000000000000000" pitchFamily="50" charset="0"/>
            </a:endParaRPr>
          </a:p>
          <a:p>
            <a:endParaRPr lang="en-GB" sz="2000" dirty="0">
              <a:latin typeface="Museo Sans Rounded 700" panose="02000000000000000000" pitchFamily="50" charset="0"/>
            </a:endParaRPr>
          </a:p>
        </p:txBody>
      </p:sp>
      <p:pic>
        <p:nvPicPr>
          <p:cNvPr id="2" name="Picture 1" descr="Image shows young man being supported to use iPad by a woman">
            <a:extLst>
              <a:ext uri="{FF2B5EF4-FFF2-40B4-BE49-F238E27FC236}">
                <a16:creationId xmlns:a16="http://schemas.microsoft.com/office/drawing/2014/main" id="{FB4431F0-F4BC-4CFE-AF2E-5AF9B93AD3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91211" y="2705909"/>
            <a:ext cx="3795589" cy="2540849"/>
          </a:xfrm>
          <a:prstGeom prst="roundRect">
            <a:avLst>
              <a:gd name="adj" fmla="val 8594"/>
            </a:avLst>
          </a:prstGeom>
          <a:solidFill>
            <a:srgbClr val="FFFFFF">
              <a:shade val="85000"/>
            </a:srgbClr>
          </a:solidFill>
          <a:ln>
            <a:noFill/>
          </a:ln>
          <a:effectLst>
            <a:softEdge rad="127000"/>
          </a:effectLst>
        </p:spPr>
      </p:pic>
    </p:spTree>
    <p:extLst>
      <p:ext uri="{BB962C8B-B14F-4D97-AF65-F5344CB8AC3E}">
        <p14:creationId xmlns:p14="http://schemas.microsoft.com/office/powerpoint/2010/main" val="152611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673FD3C-84E6-4390-ABE9-041CBA8B1DA2}"/>
              </a:ext>
            </a:extLst>
          </p:cNvPr>
          <p:cNvSpPr>
            <a:spLocks noGrp="1"/>
          </p:cNvSpPr>
          <p:nvPr>
            <p:ph type="title"/>
          </p:nvPr>
        </p:nvSpPr>
        <p:spPr>
          <a:xfrm>
            <a:off x="457200" y="1199249"/>
            <a:ext cx="8229600" cy="1143000"/>
          </a:xfrm>
        </p:spPr>
        <p:txBody>
          <a:bodyPr/>
          <a:lstStyle/>
          <a:p>
            <a:r>
              <a:rPr lang="en-GB" dirty="0">
                <a:latin typeface="Museo Sans Rounded 900" panose="02000000000000000000" pitchFamily="50" charset="0"/>
              </a:rPr>
              <a:t>Echo Dots</a:t>
            </a:r>
          </a:p>
        </p:txBody>
      </p:sp>
      <p:sp>
        <p:nvSpPr>
          <p:cNvPr id="5" name="Content Placeholder 2">
            <a:extLst>
              <a:ext uri="{FF2B5EF4-FFF2-40B4-BE49-F238E27FC236}">
                <a16:creationId xmlns:a16="http://schemas.microsoft.com/office/drawing/2014/main" id="{002FC239-2E32-437B-A470-898F64C521AD}"/>
              </a:ext>
            </a:extLst>
          </p:cNvPr>
          <p:cNvSpPr>
            <a:spLocks noGrp="1"/>
          </p:cNvSpPr>
          <p:nvPr>
            <p:ph idx="1"/>
          </p:nvPr>
        </p:nvSpPr>
        <p:spPr>
          <a:xfrm>
            <a:off x="223735" y="2506477"/>
            <a:ext cx="5068111" cy="3619686"/>
          </a:xfrm>
        </p:spPr>
        <p:txBody>
          <a:bodyPr/>
          <a:lstStyle/>
          <a:p>
            <a:r>
              <a:rPr lang="en-GB" sz="1800" dirty="0">
                <a:latin typeface="Museo Sans Rounded 700" panose="02000000000000000000" pitchFamily="50" charset="0"/>
              </a:rPr>
              <a:t>Voice controlled smart speakers</a:t>
            </a:r>
          </a:p>
          <a:p>
            <a:endParaRPr lang="en-GB" sz="1800" dirty="0">
              <a:latin typeface="Museo Sans Rounded 700" panose="02000000000000000000" pitchFamily="50" charset="0"/>
            </a:endParaRPr>
          </a:p>
          <a:p>
            <a:r>
              <a:rPr lang="en-GB" sz="1800" dirty="0">
                <a:latin typeface="Museo Sans Rounded 700" panose="02000000000000000000" pitchFamily="50" charset="0"/>
              </a:rPr>
              <a:t>Information, entertainment, environmental control</a:t>
            </a:r>
          </a:p>
          <a:p>
            <a:endParaRPr lang="en-GB" sz="1800" dirty="0">
              <a:latin typeface="Museo Sans Rounded 700" panose="02000000000000000000" pitchFamily="50" charset="0"/>
            </a:endParaRPr>
          </a:p>
          <a:p>
            <a:r>
              <a:rPr lang="en-GB" sz="1800" dirty="0">
                <a:latin typeface="Museo Sans Rounded 700" panose="02000000000000000000" pitchFamily="50" charset="0"/>
              </a:rPr>
              <a:t>Range of shapes, sizes, features &amp; prices</a:t>
            </a:r>
          </a:p>
          <a:p>
            <a:endParaRPr lang="en-GB" sz="1800" dirty="0">
              <a:latin typeface="Museo Sans Rounded 700" panose="02000000000000000000" pitchFamily="50" charset="0"/>
            </a:endParaRPr>
          </a:p>
          <a:p>
            <a:r>
              <a:rPr lang="en-GB" sz="1800" dirty="0">
                <a:latin typeface="Museo Sans Rounded 700" panose="02000000000000000000" pitchFamily="50" charset="0"/>
              </a:rPr>
              <a:t>Need an account &amp; a </a:t>
            </a:r>
            <a:r>
              <a:rPr lang="en-GB" sz="1800" dirty="0" err="1">
                <a:latin typeface="Museo Sans Rounded 700" panose="02000000000000000000" pitchFamily="50" charset="0"/>
              </a:rPr>
              <a:t>wifi</a:t>
            </a:r>
            <a:r>
              <a:rPr lang="en-GB" sz="1800" dirty="0">
                <a:latin typeface="Museo Sans Rounded 700" panose="02000000000000000000" pitchFamily="50" charset="0"/>
              </a:rPr>
              <a:t> connection</a:t>
            </a:r>
          </a:p>
          <a:p>
            <a:endParaRPr lang="en-GB" sz="1800" dirty="0">
              <a:latin typeface="Museo Sans Rounded 700" panose="02000000000000000000" pitchFamily="50" charset="0"/>
            </a:endParaRPr>
          </a:p>
          <a:p>
            <a:r>
              <a:rPr lang="en-GB" sz="1800" dirty="0">
                <a:latin typeface="Museo Sans Rounded 700" panose="02000000000000000000" pitchFamily="50" charset="0"/>
              </a:rPr>
              <a:t>Fairly straightforward to set up</a:t>
            </a:r>
          </a:p>
          <a:p>
            <a:endParaRPr lang="en-GB" sz="1800" dirty="0">
              <a:latin typeface="Museo Sans Rounded 700" panose="02000000000000000000" pitchFamily="50" charset="0"/>
            </a:endParaRPr>
          </a:p>
        </p:txBody>
      </p:sp>
      <p:pic>
        <p:nvPicPr>
          <p:cNvPr id="1026" name="Picture 2" descr="Image shows the range of amazon echo smart speakers. ">
            <a:extLst>
              <a:ext uri="{FF2B5EF4-FFF2-40B4-BE49-F238E27FC236}">
                <a16:creationId xmlns:a16="http://schemas.microsoft.com/office/drawing/2014/main" id="{9822DF91-38A8-4396-94DC-01FCEE92541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51036" y="2868748"/>
            <a:ext cx="3469228" cy="2308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273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716E46-2877-4F00-9BCB-26F45570754A}"/>
              </a:ext>
            </a:extLst>
          </p:cNvPr>
          <p:cNvSpPr>
            <a:spLocks noGrp="1"/>
          </p:cNvSpPr>
          <p:nvPr>
            <p:ph type="title"/>
          </p:nvPr>
        </p:nvSpPr>
        <p:spPr>
          <a:xfrm>
            <a:off x="457200" y="1199249"/>
            <a:ext cx="8229600" cy="1143000"/>
          </a:xfrm>
        </p:spPr>
        <p:txBody>
          <a:bodyPr/>
          <a:lstStyle/>
          <a:p>
            <a:r>
              <a:rPr lang="en-GB" dirty="0">
                <a:latin typeface="Museo Sans Rounded 900" panose="02000000000000000000" pitchFamily="50" charset="0"/>
              </a:rPr>
              <a:t>Successes</a:t>
            </a:r>
          </a:p>
        </p:txBody>
      </p:sp>
      <p:sp>
        <p:nvSpPr>
          <p:cNvPr id="11" name="TextBox 10">
            <a:extLst>
              <a:ext uri="{FF2B5EF4-FFF2-40B4-BE49-F238E27FC236}">
                <a16:creationId xmlns:a16="http://schemas.microsoft.com/office/drawing/2014/main" id="{43AD5EF9-E65F-4A5A-B360-4BC233F3B912}"/>
              </a:ext>
            </a:extLst>
          </p:cNvPr>
          <p:cNvSpPr txBox="1"/>
          <p:nvPr/>
        </p:nvSpPr>
        <p:spPr>
          <a:xfrm>
            <a:off x="457200" y="2786151"/>
            <a:ext cx="4572000" cy="3095463"/>
          </a:xfrm>
          <a:prstGeom prst="rect">
            <a:avLst/>
          </a:prstGeom>
          <a:noFill/>
        </p:spPr>
        <p:txBody>
          <a:bodyPr wrap="square">
            <a:spAutoFit/>
          </a:bodyPr>
          <a:lstStyle/>
          <a:p>
            <a:pPr>
              <a:lnSpc>
                <a:spcPct val="150000"/>
              </a:lnSpc>
              <a:spcAft>
                <a:spcPts val="1000"/>
              </a:spcAft>
            </a:pPr>
            <a:r>
              <a:rPr lang="en-GB" sz="2400" b="1" dirty="0">
                <a:solidFill>
                  <a:schemeClr val="accent6">
                    <a:lumMod val="75000"/>
                  </a:schemeClr>
                </a:solidFill>
                <a:effectLst/>
                <a:latin typeface="Museo Sans Rounded 500" panose="02000000000000000000" pitchFamily="50" charset="0"/>
                <a:ea typeface="Arial" panose="020B0604020202020204" pitchFamily="34" charset="0"/>
                <a:cs typeface="Times New Roman" panose="02020603050405020304" pitchFamily="18" charset="0"/>
              </a:rPr>
              <a:t>Kevin</a:t>
            </a:r>
            <a:r>
              <a:rPr lang="en-GB" sz="1800" b="1" dirty="0">
                <a:effectLst/>
                <a:latin typeface="Museo Sans Rounded 500" panose="02000000000000000000" pitchFamily="50" charset="0"/>
                <a:ea typeface="Arial" panose="020B0604020202020204" pitchFamily="34" charset="0"/>
                <a:cs typeface="Times New Roman" panose="02020603050405020304" pitchFamily="18" charset="0"/>
              </a:rPr>
              <a:t> </a:t>
            </a:r>
            <a:r>
              <a:rPr lang="en-GB" sz="1800" dirty="0">
                <a:effectLst/>
                <a:latin typeface="Museo Sans Rounded 500" panose="02000000000000000000" pitchFamily="50" charset="0"/>
                <a:ea typeface="Arial" panose="020B0604020202020204" pitchFamily="34" charset="0"/>
                <a:cs typeface="Times New Roman" panose="02020603050405020304" pitchFamily="18" charset="0"/>
              </a:rPr>
              <a:t>is registered blind and his music is incredibly important to him. His amazon echo dot has allowed him to easily interact with and control a music player so that he can choose the songs he wants to listen to and when he wants to listen to them. </a:t>
            </a:r>
            <a:endParaRPr lang="en-GB" sz="1600" dirty="0">
              <a:effectLst/>
              <a:latin typeface="Museo Sans Rounded 500" panose="02000000000000000000" pitchFamily="50" charset="0"/>
              <a:ea typeface="Arial" panose="020B0604020202020204" pitchFamily="34" charset="0"/>
              <a:cs typeface="Times New Roman" panose="02020603050405020304" pitchFamily="18" charset="0"/>
            </a:endParaRPr>
          </a:p>
        </p:txBody>
      </p:sp>
      <p:pic>
        <p:nvPicPr>
          <p:cNvPr id="12" name="Picture 11" descr="Images shows a man sitting with an iPad, echo dot speaker and accessible radio.">
            <a:extLst>
              <a:ext uri="{FF2B5EF4-FFF2-40B4-BE49-F238E27FC236}">
                <a16:creationId xmlns:a16="http://schemas.microsoft.com/office/drawing/2014/main" id="{CD92F9D5-0544-485B-99DB-E845A4A1E47F}"/>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5344897" y="2786151"/>
            <a:ext cx="3341903" cy="2700249"/>
          </a:xfrm>
          <a:prstGeom prst="roundRect">
            <a:avLst>
              <a:gd name="adj" fmla="val 8594"/>
            </a:avLst>
          </a:prstGeom>
          <a:solidFill>
            <a:srgbClr val="FFFFFF">
              <a:shade val="85000"/>
            </a:srgbClr>
          </a:solidFill>
          <a:ln w="38100" cap="flat" cmpd="sng" algn="ctr">
            <a:solidFill>
              <a:srgbClr val="D1640E"/>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441239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716E46-2877-4F00-9BCB-26F45570754A}"/>
              </a:ext>
            </a:extLst>
          </p:cNvPr>
          <p:cNvSpPr>
            <a:spLocks noGrp="1"/>
          </p:cNvSpPr>
          <p:nvPr>
            <p:ph type="title"/>
          </p:nvPr>
        </p:nvSpPr>
        <p:spPr>
          <a:xfrm>
            <a:off x="457200" y="1199249"/>
            <a:ext cx="8229600" cy="1143000"/>
          </a:xfrm>
        </p:spPr>
        <p:txBody>
          <a:bodyPr/>
          <a:lstStyle/>
          <a:p>
            <a:r>
              <a:rPr lang="en-GB" dirty="0">
                <a:latin typeface="Museo Sans Rounded 900" panose="02000000000000000000" pitchFamily="50" charset="0"/>
              </a:rPr>
              <a:t>Successes</a:t>
            </a:r>
          </a:p>
        </p:txBody>
      </p:sp>
      <p:sp>
        <p:nvSpPr>
          <p:cNvPr id="5" name="TextBox 4">
            <a:extLst>
              <a:ext uri="{FF2B5EF4-FFF2-40B4-BE49-F238E27FC236}">
                <a16:creationId xmlns:a16="http://schemas.microsoft.com/office/drawing/2014/main" id="{B12010AC-C161-44E0-8D17-26598C9F3FC8}"/>
              </a:ext>
            </a:extLst>
          </p:cNvPr>
          <p:cNvSpPr txBox="1"/>
          <p:nvPr/>
        </p:nvSpPr>
        <p:spPr>
          <a:xfrm>
            <a:off x="301557" y="2960789"/>
            <a:ext cx="4572000" cy="2679964"/>
          </a:xfrm>
          <a:prstGeom prst="rect">
            <a:avLst/>
          </a:prstGeom>
          <a:noFill/>
        </p:spPr>
        <p:txBody>
          <a:bodyPr wrap="square">
            <a:spAutoFit/>
          </a:bodyPr>
          <a:lstStyle/>
          <a:p>
            <a:pPr>
              <a:lnSpc>
                <a:spcPct val="150000"/>
              </a:lnSpc>
              <a:spcAft>
                <a:spcPts val="1000"/>
              </a:spcAft>
            </a:pPr>
            <a:r>
              <a:rPr lang="en-GB" sz="2400" dirty="0">
                <a:solidFill>
                  <a:schemeClr val="accent6">
                    <a:lumMod val="75000"/>
                  </a:schemeClr>
                </a:solidFill>
                <a:effectLst/>
                <a:latin typeface="Museo Sans Rounded 500" panose="02000000000000000000" pitchFamily="50" charset="0"/>
                <a:ea typeface="Arial" panose="020B0604020202020204" pitchFamily="34" charset="0"/>
                <a:cs typeface="Times New Roman" panose="02020603050405020304" pitchFamily="18" charset="0"/>
              </a:rPr>
              <a:t>Banbury </a:t>
            </a:r>
            <a:r>
              <a:rPr lang="en-GB" sz="1800" dirty="0">
                <a:effectLst/>
                <a:latin typeface="Museo Sans Rounded 500" panose="02000000000000000000" pitchFamily="50" charset="0"/>
                <a:ea typeface="Arial" panose="020B0604020202020204" pitchFamily="34" charset="0"/>
                <a:cs typeface="Times New Roman" panose="02020603050405020304" pitchFamily="18" charset="0"/>
              </a:rPr>
              <a:t>and </a:t>
            </a:r>
            <a:r>
              <a:rPr lang="en-GB" sz="2400" dirty="0">
                <a:solidFill>
                  <a:schemeClr val="accent6">
                    <a:lumMod val="75000"/>
                  </a:schemeClr>
                </a:solidFill>
                <a:effectLst/>
                <a:latin typeface="Museo Sans Rounded 500" panose="02000000000000000000" pitchFamily="50" charset="0"/>
                <a:ea typeface="Arial" panose="020B0604020202020204" pitchFamily="34" charset="0"/>
                <a:cs typeface="Times New Roman" panose="02020603050405020304" pitchFamily="18" charset="0"/>
              </a:rPr>
              <a:t>Bicester</a:t>
            </a:r>
            <a:r>
              <a:rPr lang="en-GB" sz="1800" dirty="0">
                <a:effectLst/>
                <a:latin typeface="Museo Sans Rounded 500" panose="02000000000000000000" pitchFamily="50" charset="0"/>
                <a:ea typeface="Arial" panose="020B0604020202020204" pitchFamily="34" charset="0"/>
                <a:cs typeface="Times New Roman" panose="02020603050405020304" pitchFamily="18" charset="0"/>
              </a:rPr>
              <a:t> have one in each </a:t>
            </a:r>
            <a:r>
              <a:rPr lang="en-GB" dirty="0">
                <a:latin typeface="Museo Sans Rounded 500" panose="02000000000000000000" pitchFamily="50" charset="0"/>
                <a:ea typeface="Arial" panose="020B0604020202020204" pitchFamily="34" charset="0"/>
                <a:cs typeface="Times New Roman" panose="02020603050405020304" pitchFamily="18" charset="0"/>
              </a:rPr>
              <a:t>of</a:t>
            </a:r>
            <a:r>
              <a:rPr lang="en-GB" sz="1800" dirty="0">
                <a:effectLst/>
                <a:latin typeface="Museo Sans Rounded 500" panose="02000000000000000000" pitchFamily="50" charset="0"/>
                <a:ea typeface="Arial" panose="020B0604020202020204" pitchFamily="34" charset="0"/>
                <a:cs typeface="Times New Roman" panose="02020603050405020304" pitchFamily="18" charset="0"/>
              </a:rPr>
              <a:t> their communal spaces and have started to use them for games, music, to check the weather, find out what’s on in their local area and have even been using them to play pranks!</a:t>
            </a:r>
            <a:endParaRPr lang="en-GB" sz="1600" dirty="0">
              <a:effectLst/>
              <a:latin typeface="Museo Sans Rounded 500" panose="02000000000000000000" pitchFamily="50" charset="0"/>
              <a:ea typeface="Arial" panose="020B0604020202020204" pitchFamily="34" charset="0"/>
              <a:cs typeface="Times New Roman" panose="02020603050405020304" pitchFamily="18" charset="0"/>
            </a:endParaRPr>
          </a:p>
        </p:txBody>
      </p:sp>
      <p:pic>
        <p:nvPicPr>
          <p:cNvPr id="7" name="Picture 6" descr="Image shows two young men and an echo dot speaker lighting up. &#10;">
            <a:extLst>
              <a:ext uri="{FF2B5EF4-FFF2-40B4-BE49-F238E27FC236}">
                <a16:creationId xmlns:a16="http://schemas.microsoft.com/office/drawing/2014/main" id="{3E0DEB8A-E2BC-4928-BC7F-7242E30BFDB6}"/>
              </a:ext>
            </a:extLst>
          </p:cNvPr>
          <p:cNvPicPr/>
          <p:nvPr/>
        </p:nvPicPr>
        <p:blipFill>
          <a:blip r:embed="rId2" cstate="email">
            <a:extLst>
              <a:ext uri="{28A0092B-C50C-407E-A947-70E740481C1C}">
                <a14:useLocalDpi xmlns:a14="http://schemas.microsoft.com/office/drawing/2010/main"/>
              </a:ext>
            </a:extLst>
          </a:blip>
          <a:stretch>
            <a:fillRect/>
          </a:stretch>
        </p:blipFill>
        <p:spPr>
          <a:xfrm>
            <a:off x="5429668" y="3076661"/>
            <a:ext cx="3091761" cy="2448221"/>
          </a:xfrm>
          <a:prstGeom prst="roundRect">
            <a:avLst>
              <a:gd name="adj" fmla="val 8594"/>
            </a:avLst>
          </a:prstGeom>
          <a:solidFill>
            <a:srgbClr val="FFFFFF">
              <a:shade val="85000"/>
            </a:srgbClr>
          </a:solidFill>
          <a:ln w="38100">
            <a:solidFill>
              <a:schemeClr val="accent4"/>
            </a:solidFill>
          </a:ln>
          <a:effectLst/>
        </p:spPr>
      </p:pic>
    </p:spTree>
    <p:extLst>
      <p:ext uri="{BB962C8B-B14F-4D97-AF65-F5344CB8AC3E}">
        <p14:creationId xmlns:p14="http://schemas.microsoft.com/office/powerpoint/2010/main" val="1702716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716E46-2877-4F00-9BCB-26F45570754A}"/>
              </a:ext>
            </a:extLst>
          </p:cNvPr>
          <p:cNvSpPr>
            <a:spLocks noGrp="1"/>
          </p:cNvSpPr>
          <p:nvPr>
            <p:ph type="title"/>
          </p:nvPr>
        </p:nvSpPr>
        <p:spPr>
          <a:xfrm>
            <a:off x="457200" y="1199249"/>
            <a:ext cx="8229600" cy="1143000"/>
          </a:xfrm>
        </p:spPr>
        <p:txBody>
          <a:bodyPr/>
          <a:lstStyle/>
          <a:p>
            <a:r>
              <a:rPr lang="en-GB" dirty="0">
                <a:latin typeface="Museo Sans Rounded 900" panose="02000000000000000000" pitchFamily="50" charset="0"/>
              </a:rPr>
              <a:t>Successes</a:t>
            </a:r>
          </a:p>
        </p:txBody>
      </p:sp>
      <p:sp>
        <p:nvSpPr>
          <p:cNvPr id="6" name="TextBox 5">
            <a:extLst>
              <a:ext uri="{FF2B5EF4-FFF2-40B4-BE49-F238E27FC236}">
                <a16:creationId xmlns:a16="http://schemas.microsoft.com/office/drawing/2014/main" id="{7EFCE530-9962-45E3-B50F-0C2E3A1B08F2}"/>
              </a:ext>
            </a:extLst>
          </p:cNvPr>
          <p:cNvSpPr txBox="1"/>
          <p:nvPr/>
        </p:nvSpPr>
        <p:spPr>
          <a:xfrm>
            <a:off x="3638145" y="2342249"/>
            <a:ext cx="5048655" cy="3351943"/>
          </a:xfrm>
          <a:prstGeom prst="rect">
            <a:avLst/>
          </a:prstGeom>
          <a:noFill/>
        </p:spPr>
        <p:txBody>
          <a:bodyPr wrap="square">
            <a:spAutoFit/>
          </a:bodyPr>
          <a:lstStyle/>
          <a:p>
            <a:pPr>
              <a:lnSpc>
                <a:spcPct val="150000"/>
              </a:lnSpc>
              <a:spcAft>
                <a:spcPts val="1000"/>
              </a:spcAft>
            </a:pPr>
            <a:r>
              <a:rPr lang="en-GB" sz="2400" b="1" dirty="0">
                <a:solidFill>
                  <a:schemeClr val="accent6">
                    <a:lumMod val="75000"/>
                  </a:schemeClr>
                </a:solidFill>
                <a:effectLst/>
                <a:latin typeface="Museo Sans Rounded 500" panose="02000000000000000000" pitchFamily="50" charset="0"/>
                <a:ea typeface="Arial" panose="020B0604020202020204" pitchFamily="34" charset="0"/>
                <a:cs typeface="Times New Roman" panose="02020603050405020304" pitchFamily="18" charset="0"/>
              </a:rPr>
              <a:t>Luke</a:t>
            </a:r>
            <a:r>
              <a:rPr lang="en-GB" sz="1800" b="1" dirty="0">
                <a:effectLst/>
                <a:latin typeface="Museo Sans Rounded 500" panose="02000000000000000000" pitchFamily="50" charset="0"/>
                <a:ea typeface="Arial" panose="020B0604020202020204" pitchFamily="34" charset="0"/>
                <a:cs typeface="Times New Roman" panose="02020603050405020304" pitchFamily="18" charset="0"/>
              </a:rPr>
              <a:t> </a:t>
            </a:r>
            <a:r>
              <a:rPr lang="en-GB" sz="1800" dirty="0">
                <a:effectLst/>
                <a:latin typeface="Museo Sans Rounded 500" panose="02000000000000000000" pitchFamily="50" charset="0"/>
                <a:ea typeface="Arial" panose="020B0604020202020204" pitchFamily="34" charset="0"/>
                <a:cs typeface="Times New Roman" panose="02020603050405020304" pitchFamily="18" charset="0"/>
              </a:rPr>
              <a:t>and his support worker have been using the amazon echo in their communal lounge to play pranks on the staff, settings timers for Alexa to remind them to drink plenty of water in the middle of the night or make silly noises! </a:t>
            </a:r>
          </a:p>
          <a:p>
            <a:pPr algn="ctr">
              <a:lnSpc>
                <a:spcPct val="150000"/>
              </a:lnSpc>
              <a:spcAft>
                <a:spcPts val="1000"/>
              </a:spcAft>
            </a:pPr>
            <a:r>
              <a:rPr lang="en-GB" sz="1800" i="1" dirty="0">
                <a:effectLst/>
                <a:latin typeface="Museo Sans Rounded 500" panose="02000000000000000000" pitchFamily="50" charset="0"/>
                <a:ea typeface="Arial" panose="020B0604020202020204" pitchFamily="34" charset="0"/>
                <a:cs typeface="Times New Roman" panose="02020603050405020304" pitchFamily="18" charset="0"/>
              </a:rPr>
              <a:t>“It’s just really powerful for him</a:t>
            </a:r>
            <a:r>
              <a:rPr lang="en-GB" sz="1800" dirty="0">
                <a:effectLst/>
                <a:latin typeface="Museo Sans Rounded 500" panose="02000000000000000000" pitchFamily="50" charset="0"/>
                <a:ea typeface="Arial" panose="020B0604020202020204" pitchFamily="34" charset="0"/>
                <a:cs typeface="Times New Roman" panose="02020603050405020304" pitchFamily="18" charset="0"/>
              </a:rPr>
              <a:t>” </a:t>
            </a:r>
          </a:p>
          <a:p>
            <a:pPr algn="ctr">
              <a:lnSpc>
                <a:spcPct val="150000"/>
              </a:lnSpc>
              <a:spcAft>
                <a:spcPts val="1000"/>
              </a:spcAft>
            </a:pPr>
            <a:r>
              <a:rPr lang="en-GB" sz="1800" dirty="0">
                <a:effectLst/>
                <a:latin typeface="Museo Sans Rounded 500" panose="02000000000000000000" pitchFamily="50" charset="0"/>
                <a:ea typeface="Arial" panose="020B0604020202020204" pitchFamily="34" charset="0"/>
                <a:cs typeface="Times New Roman" panose="02020603050405020304" pitchFamily="18" charset="0"/>
              </a:rPr>
              <a:t>Service Manager, Claire </a:t>
            </a:r>
            <a:r>
              <a:rPr lang="en-GB" sz="1800" dirty="0" err="1">
                <a:effectLst/>
                <a:latin typeface="Museo Sans Rounded 500" panose="02000000000000000000" pitchFamily="50" charset="0"/>
                <a:ea typeface="Arial" panose="020B0604020202020204" pitchFamily="34" charset="0"/>
                <a:cs typeface="Times New Roman" panose="02020603050405020304" pitchFamily="18" charset="0"/>
              </a:rPr>
              <a:t>Twinn</a:t>
            </a:r>
            <a:r>
              <a:rPr lang="en-GB" sz="1800" dirty="0">
                <a:effectLst/>
                <a:latin typeface="Museo Sans Rounded 500" panose="02000000000000000000" pitchFamily="50" charset="0"/>
                <a:ea typeface="Arial" panose="020B0604020202020204" pitchFamily="34" charset="0"/>
                <a:cs typeface="Times New Roman" panose="02020603050405020304" pitchFamily="18" charset="0"/>
              </a:rPr>
              <a:t>.</a:t>
            </a:r>
            <a:endParaRPr lang="en-GB" sz="1600" dirty="0">
              <a:effectLst/>
              <a:latin typeface="Museo Sans Rounded 500" panose="02000000000000000000" pitchFamily="50" charset="0"/>
              <a:ea typeface="Arial" panose="020B0604020202020204" pitchFamily="34" charset="0"/>
              <a:cs typeface="Times New Roman" panose="02020603050405020304" pitchFamily="18" charset="0"/>
            </a:endParaRPr>
          </a:p>
        </p:txBody>
      </p:sp>
      <p:pic>
        <p:nvPicPr>
          <p:cNvPr id="4098" name="Picture 2" descr="Image is an icon of a glass of water and timer">
            <a:extLst>
              <a:ext uri="{FF2B5EF4-FFF2-40B4-BE49-F238E27FC236}">
                <a16:creationId xmlns:a16="http://schemas.microsoft.com/office/drawing/2014/main" id="{C3F812EE-9E42-43C4-A6F1-32251F1409D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2913" y="2610752"/>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is a white speech bubble on an orange background with the word boom written in capitals. ">
            <a:extLst>
              <a:ext uri="{FF2B5EF4-FFF2-40B4-BE49-F238E27FC236}">
                <a16:creationId xmlns:a16="http://schemas.microsoft.com/office/drawing/2014/main" id="{29CA7255-8EA1-4AB1-93AA-896EE93DD7A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4668" y="4066162"/>
            <a:ext cx="1596531" cy="1706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02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9CDA88-FA20-4D0B-9DF6-0FE63A21938C}"/>
              </a:ext>
            </a:extLst>
          </p:cNvPr>
          <p:cNvSpPr txBox="1"/>
          <p:nvPr/>
        </p:nvSpPr>
        <p:spPr>
          <a:xfrm>
            <a:off x="476656" y="2833236"/>
            <a:ext cx="4572000" cy="2679964"/>
          </a:xfrm>
          <a:prstGeom prst="rect">
            <a:avLst/>
          </a:prstGeom>
          <a:noFill/>
        </p:spPr>
        <p:txBody>
          <a:bodyPr wrap="square">
            <a:spAutoFit/>
          </a:bodyPr>
          <a:lstStyle/>
          <a:p>
            <a:pPr>
              <a:lnSpc>
                <a:spcPct val="150000"/>
              </a:lnSpc>
              <a:spcAft>
                <a:spcPts val="1000"/>
              </a:spcAft>
            </a:pPr>
            <a:r>
              <a:rPr lang="en-GB" sz="2400" b="1" dirty="0">
                <a:solidFill>
                  <a:schemeClr val="accent6">
                    <a:lumMod val="75000"/>
                  </a:schemeClr>
                </a:solidFill>
                <a:effectLst/>
                <a:latin typeface="Museo Sans Rounded 500" panose="02000000000000000000" pitchFamily="50" charset="0"/>
                <a:ea typeface="Arial" panose="020B0604020202020204" pitchFamily="34" charset="0"/>
                <a:cs typeface="Times New Roman" panose="02020603050405020304" pitchFamily="18" charset="0"/>
              </a:rPr>
              <a:t>Chris</a:t>
            </a:r>
            <a:r>
              <a:rPr lang="en-GB" sz="1800" b="1" dirty="0">
                <a:effectLst/>
                <a:latin typeface="Museo Sans Rounded 500" panose="02000000000000000000" pitchFamily="50" charset="0"/>
                <a:ea typeface="Arial" panose="020B0604020202020204" pitchFamily="34" charset="0"/>
                <a:cs typeface="Times New Roman" panose="02020603050405020304" pitchFamily="18" charset="0"/>
              </a:rPr>
              <a:t> </a:t>
            </a:r>
            <a:r>
              <a:rPr lang="en-GB" sz="1800" dirty="0">
                <a:effectLst/>
                <a:latin typeface="Museo Sans Rounded 500" panose="02000000000000000000" pitchFamily="50" charset="0"/>
                <a:ea typeface="Arial" panose="020B0604020202020204" pitchFamily="34" charset="0"/>
                <a:cs typeface="Times New Roman" panose="02020603050405020304" pitchFamily="18" charset="0"/>
              </a:rPr>
              <a:t>uses Alexa to listen to music and is learning how to use other skills such as adding to his shopping list when he is running out of something. In the future he is hoping to be able to learn to use it to control his TV and DVD player! </a:t>
            </a:r>
            <a:endParaRPr lang="en-GB" sz="1600" dirty="0">
              <a:effectLst/>
              <a:latin typeface="Museo Sans Rounded 500" panose="02000000000000000000" pitchFamily="50" charset="0"/>
              <a:ea typeface="Arial" panose="020B0604020202020204" pitchFamily="34" charset="0"/>
              <a:cs typeface="Times New Roman" panose="02020603050405020304" pitchFamily="18" charset="0"/>
            </a:endParaRPr>
          </a:p>
        </p:txBody>
      </p:sp>
      <p:pic>
        <p:nvPicPr>
          <p:cNvPr id="6" name="Picture 5" descr="Images shows a man in his bedroom with his echo dot, CDs and TV">
            <a:extLst>
              <a:ext uri="{FF2B5EF4-FFF2-40B4-BE49-F238E27FC236}">
                <a16:creationId xmlns:a16="http://schemas.microsoft.com/office/drawing/2014/main" id="{552C7270-8998-4A5E-B9E6-24C74C7B6183}"/>
              </a:ext>
            </a:extLst>
          </p:cNvPr>
          <p:cNvPicPr/>
          <p:nvPr/>
        </p:nvPicPr>
        <p:blipFill>
          <a:blip r:embed="rId2" cstate="email">
            <a:extLst>
              <a:ext uri="{28A0092B-C50C-407E-A947-70E740481C1C}">
                <a14:useLocalDpi xmlns:a14="http://schemas.microsoft.com/office/drawing/2010/main"/>
              </a:ext>
            </a:extLst>
          </a:blip>
          <a:stretch>
            <a:fillRect/>
          </a:stretch>
        </p:blipFill>
        <p:spPr>
          <a:xfrm>
            <a:off x="5510302" y="2834273"/>
            <a:ext cx="3173500" cy="2540567"/>
          </a:xfrm>
          <a:prstGeom prst="roundRect">
            <a:avLst>
              <a:gd name="adj" fmla="val 8594"/>
            </a:avLst>
          </a:prstGeom>
          <a:solidFill>
            <a:srgbClr val="FFFFFF">
              <a:shade val="85000"/>
            </a:srgbClr>
          </a:solidFill>
          <a:ln w="38100">
            <a:solidFill>
              <a:schemeClr val="accent4"/>
            </a:solidFill>
          </a:ln>
          <a:effectLst/>
        </p:spPr>
      </p:pic>
      <p:sp>
        <p:nvSpPr>
          <p:cNvPr id="7" name="Title 1">
            <a:extLst>
              <a:ext uri="{FF2B5EF4-FFF2-40B4-BE49-F238E27FC236}">
                <a16:creationId xmlns:a16="http://schemas.microsoft.com/office/drawing/2014/main" id="{A0A8A2C7-6786-4FAC-AA66-A336FFD0CB2D}"/>
              </a:ext>
            </a:extLst>
          </p:cNvPr>
          <p:cNvSpPr>
            <a:spLocks noGrp="1"/>
          </p:cNvSpPr>
          <p:nvPr>
            <p:ph type="title"/>
          </p:nvPr>
        </p:nvSpPr>
        <p:spPr>
          <a:xfrm>
            <a:off x="457200" y="1199249"/>
            <a:ext cx="8229600" cy="1143000"/>
          </a:xfrm>
        </p:spPr>
        <p:txBody>
          <a:bodyPr/>
          <a:lstStyle/>
          <a:p>
            <a:r>
              <a:rPr lang="en-GB" dirty="0">
                <a:latin typeface="Museo Sans Rounded 900" panose="02000000000000000000" pitchFamily="50" charset="0"/>
              </a:rPr>
              <a:t>Successes</a:t>
            </a:r>
          </a:p>
        </p:txBody>
      </p:sp>
    </p:spTree>
    <p:extLst>
      <p:ext uri="{BB962C8B-B14F-4D97-AF65-F5344CB8AC3E}">
        <p14:creationId xmlns:p14="http://schemas.microsoft.com/office/powerpoint/2010/main" val="3489258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0A8A2C7-6786-4FAC-AA66-A336FFD0CB2D}"/>
              </a:ext>
            </a:extLst>
          </p:cNvPr>
          <p:cNvSpPr>
            <a:spLocks noGrp="1"/>
          </p:cNvSpPr>
          <p:nvPr>
            <p:ph type="title"/>
          </p:nvPr>
        </p:nvSpPr>
        <p:spPr>
          <a:xfrm>
            <a:off x="457200" y="1199249"/>
            <a:ext cx="8229600" cy="1143000"/>
          </a:xfrm>
        </p:spPr>
        <p:txBody>
          <a:bodyPr/>
          <a:lstStyle/>
          <a:p>
            <a:r>
              <a:rPr lang="en-GB" dirty="0">
                <a:latin typeface="Museo Sans Rounded 900" panose="02000000000000000000" pitchFamily="50" charset="0"/>
              </a:rPr>
              <a:t>Successes</a:t>
            </a:r>
          </a:p>
        </p:txBody>
      </p:sp>
      <p:sp>
        <p:nvSpPr>
          <p:cNvPr id="6" name="TextBox 5">
            <a:extLst>
              <a:ext uri="{FF2B5EF4-FFF2-40B4-BE49-F238E27FC236}">
                <a16:creationId xmlns:a16="http://schemas.microsoft.com/office/drawing/2014/main" id="{7BCBC74D-7832-4BC9-A3E9-C9B8BE8175F3}"/>
              </a:ext>
            </a:extLst>
          </p:cNvPr>
          <p:cNvSpPr txBox="1"/>
          <p:nvPr/>
        </p:nvSpPr>
        <p:spPr>
          <a:xfrm>
            <a:off x="301557" y="2701788"/>
            <a:ext cx="6838545" cy="2264466"/>
          </a:xfrm>
          <a:prstGeom prst="rect">
            <a:avLst/>
          </a:prstGeom>
          <a:noFill/>
        </p:spPr>
        <p:txBody>
          <a:bodyPr wrap="square">
            <a:spAutoFit/>
          </a:bodyPr>
          <a:lstStyle/>
          <a:p>
            <a:pPr>
              <a:lnSpc>
                <a:spcPct val="150000"/>
              </a:lnSpc>
              <a:spcAft>
                <a:spcPts val="1000"/>
              </a:spcAft>
            </a:pPr>
            <a:r>
              <a:rPr lang="en-GB" sz="1800" dirty="0">
                <a:effectLst/>
                <a:latin typeface="Museo Sans Rounded 500" panose="02000000000000000000" pitchFamily="50" charset="0"/>
                <a:ea typeface="Arial" panose="020B0604020202020204" pitchFamily="34" charset="0"/>
                <a:cs typeface="Times New Roman" panose="02020603050405020304" pitchFamily="18" charset="0"/>
              </a:rPr>
              <a:t>There has been an </a:t>
            </a:r>
            <a:r>
              <a:rPr lang="en-GB" sz="1800" i="1" dirty="0">
                <a:effectLst/>
                <a:latin typeface="Museo Sans Rounded 500" panose="02000000000000000000" pitchFamily="50" charset="0"/>
                <a:ea typeface="Arial" panose="020B0604020202020204" pitchFamily="34" charset="0"/>
                <a:cs typeface="Times New Roman" panose="02020603050405020304" pitchFamily="18" charset="0"/>
              </a:rPr>
              <a:t>echo eruption</a:t>
            </a:r>
            <a:r>
              <a:rPr lang="en-GB" sz="1800" dirty="0">
                <a:effectLst/>
                <a:latin typeface="Museo Sans Rounded 500" panose="02000000000000000000" pitchFamily="50" charset="0"/>
                <a:ea typeface="Arial" panose="020B0604020202020204" pitchFamily="34" charset="0"/>
                <a:cs typeface="Times New Roman" panose="02020603050405020304" pitchFamily="18" charset="0"/>
              </a:rPr>
              <a:t> at </a:t>
            </a:r>
            <a:r>
              <a:rPr lang="en-GB" sz="2400" dirty="0">
                <a:solidFill>
                  <a:schemeClr val="accent6">
                    <a:lumMod val="75000"/>
                  </a:schemeClr>
                </a:solidFill>
                <a:effectLst/>
                <a:latin typeface="Museo Sans Rounded 500" panose="02000000000000000000" pitchFamily="50" charset="0"/>
                <a:ea typeface="Arial" panose="020B0604020202020204" pitchFamily="34" charset="0"/>
                <a:cs typeface="Times New Roman" panose="02020603050405020304" pitchFamily="18" charset="0"/>
              </a:rPr>
              <a:t>Jellicoe Court</a:t>
            </a:r>
            <a:r>
              <a:rPr lang="en-GB" sz="1800" dirty="0">
                <a:effectLst/>
                <a:latin typeface="Museo Sans Rounded 500" panose="02000000000000000000" pitchFamily="50" charset="0"/>
                <a:ea typeface="Arial" panose="020B0604020202020204" pitchFamily="34" charset="0"/>
                <a:cs typeface="Times New Roman" panose="02020603050405020304" pitchFamily="18" charset="0"/>
              </a:rPr>
              <a:t>. As well as having won two echo dots in a competition, one for each of their communal lounges, which are used to play music and make silly noises that get everyone laughing, the residents have also purchased their own echo dots for use in their flats. </a:t>
            </a:r>
            <a:endParaRPr lang="en-GB" sz="1600" dirty="0">
              <a:effectLst/>
              <a:latin typeface="Museo Sans Rounded 500" panose="02000000000000000000" pitchFamily="50" charset="0"/>
              <a:ea typeface="Arial" panose="020B0604020202020204" pitchFamily="34" charset="0"/>
              <a:cs typeface="Times New Roman" panose="02020603050405020304" pitchFamily="18" charset="0"/>
            </a:endParaRPr>
          </a:p>
        </p:txBody>
      </p:sp>
      <p:pic>
        <p:nvPicPr>
          <p:cNvPr id="5122" name="Picture 2" descr="Image is an icon of a volcano erupting">
            <a:extLst>
              <a:ext uri="{FF2B5EF4-FFF2-40B4-BE49-F238E27FC236}">
                <a16:creationId xmlns:a16="http://schemas.microsoft.com/office/drawing/2014/main" id="{416F3D0C-47C0-4329-9FB3-BF593843E72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81800" y="3896739"/>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4185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7c60cb70-7c23-4f4b-b999-fa83d03f8462"/>
</p:tagLst>
</file>

<file path=ppt/theme/theme1.xml><?xml version="1.0" encoding="utf-8"?>
<a:theme xmlns:a="http://schemas.openxmlformats.org/drawingml/2006/main" name="FitzRoy_Templat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A15967AE93C2439C6D540295E4793A" ma:contentTypeVersion="12" ma:contentTypeDescription="Create a new document." ma:contentTypeScope="" ma:versionID="6373872d42df0bfe8cd3ac00cbb20904">
  <xsd:schema xmlns:xsd="http://www.w3.org/2001/XMLSchema" xmlns:xs="http://www.w3.org/2001/XMLSchema" xmlns:p="http://schemas.microsoft.com/office/2006/metadata/properties" xmlns:ns2="eefd7c87-d9d2-4895-8f0d-4cda1a5bcaa1" xmlns:ns3="c5b77680-acd9-42ce-989c-6c2ed5478eaa" targetNamespace="http://schemas.microsoft.com/office/2006/metadata/properties" ma:root="true" ma:fieldsID="eba324f8e8c5e9faeb5f02e6accda4ed" ns2:_="" ns3:_="">
    <xsd:import namespace="eefd7c87-d9d2-4895-8f0d-4cda1a5bcaa1"/>
    <xsd:import namespace="c5b77680-acd9-42ce-989c-6c2ed5478ea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fd7c87-d9d2-4895-8f0d-4cda1a5bca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b77680-acd9-42ce-989c-6c2ed5478ea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AC6A61-57A8-4B74-9BBE-2338C29A97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fd7c87-d9d2-4895-8f0d-4cda1a5bcaa1"/>
    <ds:schemaRef ds:uri="c5b77680-acd9-42ce-989c-6c2ed5478e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6B882E-1952-41A1-BF81-77C6A3BE99D4}">
  <ds:schemaRefs>
    <ds:schemaRef ds:uri="b016f096-1cc7-484e-874a-073f1d87b23e"/>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057D33A-3CCE-40CD-B6EA-3D4A42EF2B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FitzRoy_Template 4</Template>
  <TotalTime>373</TotalTime>
  <Words>994</Words>
  <Application>Microsoft Office PowerPoint</Application>
  <PresentationFormat>On-screen Show (4:3)</PresentationFormat>
  <Paragraphs>88</Paragraphs>
  <Slides>17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Museo Sans Rounded 500</vt:lpstr>
      <vt:lpstr>Museo Sans Rounded 700</vt:lpstr>
      <vt:lpstr>Museo Sans Rounded 900</vt:lpstr>
      <vt:lpstr>FitzRoy_Template 4</vt:lpstr>
      <vt:lpstr>Echo Dots &amp;  Adults with Learning Disabilities </vt:lpstr>
      <vt:lpstr>FitzRoy</vt:lpstr>
      <vt:lpstr>The People We Support</vt:lpstr>
      <vt:lpstr>Echo Dots</vt:lpstr>
      <vt:lpstr>Successes</vt:lpstr>
      <vt:lpstr>Successes</vt:lpstr>
      <vt:lpstr>Successes</vt:lpstr>
      <vt:lpstr>Successes</vt:lpstr>
      <vt:lpstr>Successes</vt:lpstr>
      <vt:lpstr>Successes</vt:lpstr>
      <vt:lpstr>Successes</vt:lpstr>
      <vt:lpstr>Successes</vt:lpstr>
      <vt:lpstr>Successes</vt:lpstr>
      <vt:lpstr>Successes</vt:lpstr>
      <vt:lpstr>Challenges</vt:lpstr>
      <vt:lpstr>Looking to the Future</vt:lpstr>
      <vt:lpstr>Contact Information</vt:lpstr>
    </vt:vector>
  </TitlesOfParts>
  <Company>FitzRoy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Vaughan</dc:creator>
  <cp:lastModifiedBy>Amanda Tribble</cp:lastModifiedBy>
  <cp:revision>19</cp:revision>
  <dcterms:created xsi:type="dcterms:W3CDTF">2014-11-10T16:02:54Z</dcterms:created>
  <dcterms:modified xsi:type="dcterms:W3CDTF">2020-11-02T12:24:58Z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0x010100BFA15967AE93C2439C6D540295E4793A</vt:lpwstr>
  </property>
  <property fmtid="{D5CDD505-2E9C-101B-9397-08002B2CF9AE}" pid="3" name="Order">
    <vt:r8>1300</vt:r8>
  </property>
  <property fmtid="{D5CDD505-2E9C-101B-9397-08002B2CF9AE}" pid="4" name="Form Types">
    <vt:lpwstr/>
  </property>
  <property fmtid="{D5CDD505-2E9C-101B-9397-08002B2CF9AE}" pid="5" name="Policy Department">
    <vt:lpwstr/>
  </property>
  <property fmtid="{D5CDD505-2E9C-101B-9397-08002B2CF9AE}" pid="6" name="Policy Types">
    <vt:lpwstr/>
  </property>
  <property fmtid="{D5CDD505-2E9C-101B-9397-08002B2CF9AE}" pid="7" name="Search Tag">
    <vt:lpwstr/>
  </property>
</Properties>
</file>